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sldIdLst>
    <p:sldId id="257" r:id="rId5"/>
    <p:sldId id="2134805557" r:id="rId6"/>
    <p:sldId id="2134805561" r:id="rId7"/>
    <p:sldId id="2134805567" r:id="rId8"/>
    <p:sldId id="2134805566" r:id="rId9"/>
    <p:sldId id="2134805568" r:id="rId10"/>
    <p:sldId id="2134805569" r:id="rId11"/>
    <p:sldId id="2134805570" r:id="rId12"/>
    <p:sldId id="2134805571" r:id="rId13"/>
    <p:sldId id="2134805572" r:id="rId14"/>
    <p:sldId id="2134805573" r:id="rId15"/>
    <p:sldId id="2134805574" r:id="rId16"/>
    <p:sldId id="2134805575" r:id="rId1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495531-54A4-2B4D-9C14-41AC5498394B}" v="41" dt="2024-03-14T15:13:24.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or Rudat" userId="a3a3b957-c863-40c5-b3a4-2e654a7bff98" providerId="ADAL" clId="{82495531-54A4-2B4D-9C14-41AC5498394B}"/>
    <pc:docChg chg="modSld">
      <pc:chgData name="Gregor Rudat" userId="a3a3b957-c863-40c5-b3a4-2e654a7bff98" providerId="ADAL" clId="{82495531-54A4-2B4D-9C14-41AC5498394B}" dt="2024-03-14T15:13:24.394" v="40" actId="20577"/>
      <pc:docMkLst>
        <pc:docMk/>
      </pc:docMkLst>
      <pc:sldChg chg="modSp mod">
        <pc:chgData name="Gregor Rudat" userId="a3a3b957-c863-40c5-b3a4-2e654a7bff98" providerId="ADAL" clId="{82495531-54A4-2B4D-9C14-41AC5498394B}" dt="2024-03-14T15:13:24.394" v="40" actId="20577"/>
        <pc:sldMkLst>
          <pc:docMk/>
          <pc:sldMk cId="3513869707" sldId="2134805561"/>
        </pc:sldMkLst>
        <pc:spChg chg="mod">
          <ac:chgData name="Gregor Rudat" userId="a3a3b957-c863-40c5-b3a4-2e654a7bff98" providerId="ADAL" clId="{82495531-54A4-2B4D-9C14-41AC5498394B}" dt="2024-03-14T15:13:24.394" v="40" actId="20577"/>
          <ac:spMkLst>
            <pc:docMk/>
            <pc:sldMk cId="3513869707" sldId="2134805561"/>
            <ac:spMk id="6" creationId="{169806AD-71B0-B488-6922-93E3EC1C040B}"/>
          </ac:spMkLst>
        </pc:spChg>
      </pc:sldChg>
    </pc:docChg>
  </pc:docChgLst>
  <pc:docChgLst>
    <pc:chgData name="Chiara Kämpfe" userId="73e06163-18d6-4385-acfd-ebd59d63751a" providerId="ADAL" clId="{5D3D884A-338A-2F43-928B-E871EA5E8D66}"/>
    <pc:docChg chg="delSld">
      <pc:chgData name="Chiara Kämpfe" userId="73e06163-18d6-4385-acfd-ebd59d63751a" providerId="ADAL" clId="{5D3D884A-338A-2F43-928B-E871EA5E8D66}" dt="2024-03-13T15:06:53.059" v="0" actId="2696"/>
      <pc:docMkLst>
        <pc:docMk/>
      </pc:docMkLst>
      <pc:sldChg chg="del">
        <pc:chgData name="Chiara Kämpfe" userId="73e06163-18d6-4385-acfd-ebd59d63751a" providerId="ADAL" clId="{5D3D884A-338A-2F43-928B-E871EA5E8D66}" dt="2024-03-13T15:06:53.059" v="0" actId="2696"/>
        <pc:sldMkLst>
          <pc:docMk/>
          <pc:sldMk cId="1720658198" sldId="213480553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_7F3E8C39_D171658B.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de-DE" sz="1600"/>
              <a:t>Quelle</a:t>
            </a:r>
            <a:r>
              <a:rPr lang="de-DE" sz="1600" baseline="0"/>
              <a:t> der Kontakte</a:t>
            </a:r>
            <a:endParaRPr lang="de-DE" sz="160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pieChart>
        <c:varyColors val="1"/>
        <c:ser>
          <c:idx val="0"/>
          <c:order val="0"/>
          <c:tx>
            <c:strRef>
              <c:f>Tabelle1!$B$1</c:f>
              <c:strCache>
                <c:ptCount val="1"/>
                <c:pt idx="0">
                  <c:v>Kandidaten</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extLst>
              <c:ext xmlns:c16="http://schemas.microsoft.com/office/drawing/2014/chart" uri="{C3380CC4-5D6E-409C-BE32-E72D297353CC}">
                <c16:uniqueId val="{00000001-B281-0144-95FB-F59BB53583F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extLst>
              <c:ext xmlns:c16="http://schemas.microsoft.com/office/drawing/2014/chart" uri="{C3380CC4-5D6E-409C-BE32-E72D297353CC}">
                <c16:uniqueId val="{00000002-B281-0144-95FB-F59BB53583F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en-US"/>
              </a:p>
            </c:txPr>
            <c:dLblPos val="ctr"/>
            <c:showLegendKey val="0"/>
            <c:showVal val="0"/>
            <c:showCatName val="0"/>
            <c:showSerName val="0"/>
            <c:showPercent val="1"/>
            <c:showBubbleSize val="0"/>
            <c:separator>
</c:separator>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Tabelle1!$A$2:$A$3</c:f>
              <c:strCache>
                <c:ptCount val="2"/>
                <c:pt idx="0">
                  <c:v>Social Media</c:v>
                </c:pt>
                <c:pt idx="1">
                  <c:v>Active Sourcing</c:v>
                </c:pt>
              </c:strCache>
            </c:strRef>
          </c:cat>
          <c:val>
            <c:numRef>
              <c:f>Tabelle1!$B$2:$B$3</c:f>
              <c:numCache>
                <c:formatCode>General</c:formatCode>
                <c:ptCount val="2"/>
                <c:pt idx="0">
                  <c:v>7415</c:v>
                </c:pt>
                <c:pt idx="1">
                  <c:v>296</c:v>
                </c:pt>
              </c:numCache>
            </c:numRef>
          </c:val>
          <c:extLst>
            <c:ext xmlns:c16="http://schemas.microsoft.com/office/drawing/2014/chart" uri="{C3380CC4-5D6E-409C-BE32-E72D297353CC}">
              <c16:uniqueId val="{00000000-B281-0144-95FB-F59BB53583FF}"/>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0" name="Bildplatzhalter 16">
            <a:extLst>
              <a:ext uri="{FF2B5EF4-FFF2-40B4-BE49-F238E27FC236}">
                <a16:creationId xmlns:a16="http://schemas.microsoft.com/office/drawing/2014/main" id="{34541C94-13EB-2F59-9515-C7ED4A431452}"/>
              </a:ext>
            </a:extLst>
          </p:cNvPr>
          <p:cNvSpPr>
            <a:spLocks noGrp="1"/>
          </p:cNvSpPr>
          <p:nvPr>
            <p:ph type="pic" sz="quarter" idx="13"/>
          </p:nvPr>
        </p:nvSpPr>
        <p:spPr>
          <a:xfrm>
            <a:off x="9264074" y="-1"/>
            <a:ext cx="2927926" cy="4350327"/>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sp>
        <p:nvSpPr>
          <p:cNvPr id="12" name="Rechteck 11">
            <a:extLst>
              <a:ext uri="{FF2B5EF4-FFF2-40B4-BE49-F238E27FC236}">
                <a16:creationId xmlns:a16="http://schemas.microsoft.com/office/drawing/2014/main" id="{EF6A4E8F-20B7-64A4-BCFC-C83BF825B4CC}"/>
              </a:ext>
            </a:extLst>
          </p:cNvPr>
          <p:cNvSpPr/>
          <p:nvPr userDrawn="1"/>
        </p:nvSpPr>
        <p:spPr>
          <a:xfrm>
            <a:off x="0" y="0"/>
            <a:ext cx="23090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47699C8C-C0A2-EA67-5155-B7714DA2A490}"/>
              </a:ext>
            </a:extLst>
          </p:cNvPr>
          <p:cNvSpPr/>
          <p:nvPr userDrawn="1"/>
        </p:nvSpPr>
        <p:spPr>
          <a:xfrm>
            <a:off x="0" y="3429000"/>
            <a:ext cx="23090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Bildplatzhalter 16">
            <a:extLst>
              <a:ext uri="{FF2B5EF4-FFF2-40B4-BE49-F238E27FC236}">
                <a16:creationId xmlns:a16="http://schemas.microsoft.com/office/drawing/2014/main" id="{F7F71D15-56E7-C15E-A66C-E98AEF59AF58}"/>
              </a:ext>
            </a:extLst>
          </p:cNvPr>
          <p:cNvSpPr>
            <a:spLocks noGrp="1"/>
          </p:cNvSpPr>
          <p:nvPr>
            <p:ph type="pic" sz="quarter" idx="10"/>
          </p:nvPr>
        </p:nvSpPr>
        <p:spPr>
          <a:xfrm>
            <a:off x="230188" y="0"/>
            <a:ext cx="1709737" cy="3879850"/>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sp>
        <p:nvSpPr>
          <p:cNvPr id="18" name="Bildplatzhalter 16">
            <a:extLst>
              <a:ext uri="{FF2B5EF4-FFF2-40B4-BE49-F238E27FC236}">
                <a16:creationId xmlns:a16="http://schemas.microsoft.com/office/drawing/2014/main" id="{9E6A278A-DE7A-F6A1-508C-0F159C021683}"/>
              </a:ext>
            </a:extLst>
          </p:cNvPr>
          <p:cNvSpPr>
            <a:spLocks noGrp="1"/>
          </p:cNvSpPr>
          <p:nvPr>
            <p:ph type="pic" sz="quarter" idx="11"/>
          </p:nvPr>
        </p:nvSpPr>
        <p:spPr>
          <a:xfrm>
            <a:off x="1939925" y="0"/>
            <a:ext cx="2659783" cy="3879850"/>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sp>
        <p:nvSpPr>
          <p:cNvPr id="19" name="Bildplatzhalter 16">
            <a:extLst>
              <a:ext uri="{FF2B5EF4-FFF2-40B4-BE49-F238E27FC236}">
                <a16:creationId xmlns:a16="http://schemas.microsoft.com/office/drawing/2014/main" id="{15FAE27F-DE4C-D3D6-1E5A-EACB65328D95}"/>
              </a:ext>
            </a:extLst>
          </p:cNvPr>
          <p:cNvSpPr>
            <a:spLocks noGrp="1"/>
          </p:cNvSpPr>
          <p:nvPr>
            <p:ph type="pic" sz="quarter" idx="12"/>
          </p:nvPr>
        </p:nvSpPr>
        <p:spPr>
          <a:xfrm>
            <a:off x="4599709" y="0"/>
            <a:ext cx="4664364" cy="3112655"/>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sp>
        <p:nvSpPr>
          <p:cNvPr id="21" name="Bildplatzhalter 16">
            <a:extLst>
              <a:ext uri="{FF2B5EF4-FFF2-40B4-BE49-F238E27FC236}">
                <a16:creationId xmlns:a16="http://schemas.microsoft.com/office/drawing/2014/main" id="{4FDFDBC9-8200-B7E4-F11E-D5FB19A22A32}"/>
              </a:ext>
            </a:extLst>
          </p:cNvPr>
          <p:cNvSpPr>
            <a:spLocks noGrp="1"/>
          </p:cNvSpPr>
          <p:nvPr>
            <p:ph type="pic" sz="quarter" idx="14"/>
          </p:nvPr>
        </p:nvSpPr>
        <p:spPr>
          <a:xfrm>
            <a:off x="230188" y="3879850"/>
            <a:ext cx="4369520" cy="2978150"/>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sp>
        <p:nvSpPr>
          <p:cNvPr id="22" name="Bildplatzhalter 16">
            <a:extLst>
              <a:ext uri="{FF2B5EF4-FFF2-40B4-BE49-F238E27FC236}">
                <a16:creationId xmlns:a16="http://schemas.microsoft.com/office/drawing/2014/main" id="{EC12F0B5-AF36-7DEF-E329-1A1D973FA392}"/>
              </a:ext>
            </a:extLst>
          </p:cNvPr>
          <p:cNvSpPr>
            <a:spLocks noGrp="1"/>
          </p:cNvSpPr>
          <p:nvPr>
            <p:ph type="pic" sz="quarter" idx="15"/>
          </p:nvPr>
        </p:nvSpPr>
        <p:spPr>
          <a:xfrm>
            <a:off x="4599709" y="3112654"/>
            <a:ext cx="2419927" cy="3745345"/>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sp>
        <p:nvSpPr>
          <p:cNvPr id="23" name="Bildplatzhalter 16">
            <a:extLst>
              <a:ext uri="{FF2B5EF4-FFF2-40B4-BE49-F238E27FC236}">
                <a16:creationId xmlns:a16="http://schemas.microsoft.com/office/drawing/2014/main" id="{B7EEBDA8-0E38-E58B-FBB1-0A9D37E36C6E}"/>
              </a:ext>
            </a:extLst>
          </p:cNvPr>
          <p:cNvSpPr>
            <a:spLocks noGrp="1"/>
          </p:cNvSpPr>
          <p:nvPr>
            <p:ph type="pic" sz="quarter" idx="16"/>
          </p:nvPr>
        </p:nvSpPr>
        <p:spPr>
          <a:xfrm>
            <a:off x="7019636" y="3112654"/>
            <a:ext cx="2244437" cy="3745345"/>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sp>
        <p:nvSpPr>
          <p:cNvPr id="24" name="Bildplatzhalter 16">
            <a:extLst>
              <a:ext uri="{FF2B5EF4-FFF2-40B4-BE49-F238E27FC236}">
                <a16:creationId xmlns:a16="http://schemas.microsoft.com/office/drawing/2014/main" id="{E3C58D6E-73F3-472A-FF04-BA94873BE42A}"/>
              </a:ext>
            </a:extLst>
          </p:cNvPr>
          <p:cNvSpPr>
            <a:spLocks noGrp="1"/>
          </p:cNvSpPr>
          <p:nvPr>
            <p:ph type="pic" sz="quarter" idx="17"/>
          </p:nvPr>
        </p:nvSpPr>
        <p:spPr>
          <a:xfrm>
            <a:off x="9264074" y="4350325"/>
            <a:ext cx="2927926" cy="2507673"/>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pic>
        <p:nvPicPr>
          <p:cNvPr id="2" name="Bildplatzhalter 11" descr="Ein Bild, das Boden, drinnen, Fenster, Gebäude enthält.&#10;&#10;Automatisch generierte Beschreibung">
            <a:extLst>
              <a:ext uri="{FF2B5EF4-FFF2-40B4-BE49-F238E27FC236}">
                <a16:creationId xmlns:a16="http://schemas.microsoft.com/office/drawing/2014/main" id="{76A25410-B483-6993-FDD9-28B45B88BD0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230187" y="-1"/>
            <a:ext cx="1709737" cy="3879850"/>
          </a:xfrm>
          <a:prstGeom prst="rect">
            <a:avLst/>
          </a:prstGeom>
        </p:spPr>
      </p:pic>
      <p:pic>
        <p:nvPicPr>
          <p:cNvPr id="3" name="Bildplatzhalter 13" descr="Ein Bild, das Zug, Plattform, Spur, Bahnhof enthält.&#10;&#10;Automatisch generierte Beschreibung">
            <a:extLst>
              <a:ext uri="{FF2B5EF4-FFF2-40B4-BE49-F238E27FC236}">
                <a16:creationId xmlns:a16="http://schemas.microsoft.com/office/drawing/2014/main" id="{0B822D3C-2A97-F13F-2F3F-B32D34E54A7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1939924" y="-2"/>
            <a:ext cx="2659783" cy="3879850"/>
          </a:xfrm>
          <a:prstGeom prst="rect">
            <a:avLst/>
          </a:prstGeom>
        </p:spPr>
      </p:pic>
      <p:pic>
        <p:nvPicPr>
          <p:cNvPr id="4" name="Bildplatzhalter 15" descr="Ein Bild, das Straße, draußen, Himmel, Schlittschuhlaufen enthält.&#10;&#10;Automatisch generierte Beschreibung">
            <a:extLst>
              <a:ext uri="{FF2B5EF4-FFF2-40B4-BE49-F238E27FC236}">
                <a16:creationId xmlns:a16="http://schemas.microsoft.com/office/drawing/2014/main" id="{6A3E8865-BE63-3C08-1FE3-B74D16F51D03}"/>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230188" y="3879850"/>
            <a:ext cx="4369520" cy="2978150"/>
          </a:xfrm>
          <a:prstGeom prst="rect">
            <a:avLst/>
          </a:prstGeom>
        </p:spPr>
      </p:pic>
      <p:pic>
        <p:nvPicPr>
          <p:cNvPr id="5" name="Bildplatzhalter 17" descr="Ein Bild, das drinnen, Tisch, Wand, Schreibtisch enthält.&#10;&#10;Automatisch generierte Beschreibung">
            <a:extLst>
              <a:ext uri="{FF2B5EF4-FFF2-40B4-BE49-F238E27FC236}">
                <a16:creationId xmlns:a16="http://schemas.microsoft.com/office/drawing/2014/main" id="{488EC327-6F87-E237-5DBE-8E8B23493148}"/>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4599707" y="0"/>
            <a:ext cx="4664364" cy="3112655"/>
          </a:xfrm>
          <a:prstGeom prst="rect">
            <a:avLst/>
          </a:prstGeom>
        </p:spPr>
      </p:pic>
      <p:pic>
        <p:nvPicPr>
          <p:cNvPr id="6" name="Bildplatzhalter 19" descr="Ein Bild, das Text, Person, draußen enthält.&#10;&#10;Automatisch generierte Beschreibung">
            <a:extLst>
              <a:ext uri="{FF2B5EF4-FFF2-40B4-BE49-F238E27FC236}">
                <a16:creationId xmlns:a16="http://schemas.microsoft.com/office/drawing/2014/main" id="{5DF37BA3-5C04-27BB-3F0E-B35861FABCFD}"/>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9264074" y="0"/>
            <a:ext cx="2927926" cy="4350327"/>
          </a:xfrm>
          <a:prstGeom prst="rect">
            <a:avLst/>
          </a:prstGeom>
        </p:spPr>
      </p:pic>
      <p:pic>
        <p:nvPicPr>
          <p:cNvPr id="7" name="Bildplatzhalter 21" descr="Ein Bild, das Person, Frau, lächelnd, weiß enthält.&#10;&#10;Automatisch generierte Beschreibung">
            <a:extLst>
              <a:ext uri="{FF2B5EF4-FFF2-40B4-BE49-F238E27FC236}">
                <a16:creationId xmlns:a16="http://schemas.microsoft.com/office/drawing/2014/main" id="{9B8F1AFA-59AF-5D81-ED7F-FC622A9E56DB}"/>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a:fillRect/>
          </a:stretch>
        </p:blipFill>
        <p:spPr>
          <a:xfrm>
            <a:off x="4599709" y="3112655"/>
            <a:ext cx="2419927" cy="3745345"/>
          </a:xfrm>
          <a:prstGeom prst="rect">
            <a:avLst/>
          </a:prstGeom>
        </p:spPr>
      </p:pic>
      <p:pic>
        <p:nvPicPr>
          <p:cNvPr id="8" name="Bildplatzhalter 23">
            <a:extLst>
              <a:ext uri="{FF2B5EF4-FFF2-40B4-BE49-F238E27FC236}">
                <a16:creationId xmlns:a16="http://schemas.microsoft.com/office/drawing/2014/main" id="{FCE26779-E1BD-A74F-6BFC-9DE7ECDCFFD1}"/>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a:fillRect/>
          </a:stretch>
        </p:blipFill>
        <p:spPr>
          <a:xfrm>
            <a:off x="7019636" y="3112655"/>
            <a:ext cx="2244437" cy="3745345"/>
          </a:xfrm>
          <a:prstGeom prst="rect">
            <a:avLst/>
          </a:prstGeom>
        </p:spPr>
      </p:pic>
      <p:pic>
        <p:nvPicPr>
          <p:cNvPr id="9" name="Bildplatzhalter 26" descr="Ein Bild, das Person, Wand, Frau, darstellend enthält.&#10;&#10;Automatisch generierte Beschreibung">
            <a:extLst>
              <a:ext uri="{FF2B5EF4-FFF2-40B4-BE49-F238E27FC236}">
                <a16:creationId xmlns:a16="http://schemas.microsoft.com/office/drawing/2014/main" id="{B412F5C0-F50B-F675-01C2-9D2E6C789297}"/>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9264074" y="4350326"/>
            <a:ext cx="2927926" cy="2507673"/>
          </a:xfrm>
          <a:prstGeom prst="rect">
            <a:avLst/>
          </a:prstGeom>
        </p:spPr>
      </p:pic>
    </p:spTree>
    <p:extLst>
      <p:ext uri="{BB962C8B-B14F-4D97-AF65-F5344CB8AC3E}">
        <p14:creationId xmlns:p14="http://schemas.microsoft.com/office/powerpoint/2010/main" val="486161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2EAC7-E6F9-6EDE-0464-BE07567393BD}"/>
              </a:ext>
            </a:extLst>
          </p:cNvPr>
          <p:cNvSpPr>
            <a:spLocks noGrp="1"/>
          </p:cNvSpPr>
          <p:nvPr>
            <p:ph type="title" hasCustomPrompt="1"/>
          </p:nvPr>
        </p:nvSpPr>
        <p:spPr>
          <a:xfrm>
            <a:off x="4162043" y="1443325"/>
            <a:ext cx="7404194" cy="365125"/>
          </a:xfrm>
        </p:spPr>
        <p:txBody>
          <a:bodyPr/>
          <a:lstStyle>
            <a:lvl1pPr>
              <a:defRPr/>
            </a:lvl1pPr>
          </a:lstStyle>
          <a:p>
            <a:r>
              <a:rPr lang="de-DE"/>
              <a:t>Headline</a:t>
            </a:r>
          </a:p>
        </p:txBody>
      </p:sp>
      <p:sp>
        <p:nvSpPr>
          <p:cNvPr id="3" name="Inhaltsplatzhalter 2">
            <a:extLst>
              <a:ext uri="{FF2B5EF4-FFF2-40B4-BE49-F238E27FC236}">
                <a16:creationId xmlns:a16="http://schemas.microsoft.com/office/drawing/2014/main" id="{564D20FD-53F4-55AE-24E7-FCE49A7C8747}"/>
              </a:ext>
            </a:extLst>
          </p:cNvPr>
          <p:cNvSpPr>
            <a:spLocks noGrp="1"/>
          </p:cNvSpPr>
          <p:nvPr>
            <p:ph idx="1"/>
          </p:nvPr>
        </p:nvSpPr>
        <p:spPr>
          <a:xfrm>
            <a:off x="4165599" y="2381249"/>
            <a:ext cx="7400637" cy="3762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43C9C0-34EB-B0E7-4A94-650CE9563379}"/>
              </a:ext>
            </a:extLst>
          </p:cNvPr>
          <p:cNvSpPr>
            <a:spLocks noGrp="1"/>
          </p:cNvSpPr>
          <p:nvPr>
            <p:ph type="dt" sz="half" idx="10"/>
          </p:nvPr>
        </p:nvSpPr>
        <p:spPr/>
        <p:txBody>
          <a:bodyPr/>
          <a:lstStyle/>
          <a:p>
            <a:fld id="{140BD6BB-74BC-4FD7-9DFC-7EBAA9FBFB76}" type="datetimeFigureOut">
              <a:rPr lang="de-DE" smtClean="0"/>
              <a:t>14.03.2024</a:t>
            </a:fld>
            <a:endParaRPr lang="de-DE"/>
          </a:p>
        </p:txBody>
      </p:sp>
      <p:sp>
        <p:nvSpPr>
          <p:cNvPr id="5" name="Fußzeilenplatzhalter 4">
            <a:extLst>
              <a:ext uri="{FF2B5EF4-FFF2-40B4-BE49-F238E27FC236}">
                <a16:creationId xmlns:a16="http://schemas.microsoft.com/office/drawing/2014/main" id="{39288055-5606-47C0-C7BE-D906D74826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AFC808-CC88-D558-CC4F-BCB9FCA78C20}"/>
              </a:ext>
            </a:extLst>
          </p:cNvPr>
          <p:cNvSpPr>
            <a:spLocks noGrp="1"/>
          </p:cNvSpPr>
          <p:nvPr>
            <p:ph type="sldNum" sz="quarter" idx="12"/>
          </p:nvPr>
        </p:nvSpPr>
        <p:spPr/>
        <p:txBody>
          <a:bodyPr/>
          <a:lstStyle/>
          <a:p>
            <a:fld id="{61056B96-DC6B-4DDA-9E99-D7FE28101693}" type="slidenum">
              <a:rPr lang="de-DE" smtClean="0"/>
              <a:t>‹#›</a:t>
            </a:fld>
            <a:endParaRPr lang="de-DE"/>
          </a:p>
        </p:txBody>
      </p:sp>
      <p:sp>
        <p:nvSpPr>
          <p:cNvPr id="9" name="Bildplatzhalter 10">
            <a:extLst>
              <a:ext uri="{FF2B5EF4-FFF2-40B4-BE49-F238E27FC236}">
                <a16:creationId xmlns:a16="http://schemas.microsoft.com/office/drawing/2014/main" id="{5A9D8505-AD36-1F01-0085-AB03510B1F89}"/>
              </a:ext>
            </a:extLst>
          </p:cNvPr>
          <p:cNvSpPr>
            <a:spLocks noGrp="1"/>
          </p:cNvSpPr>
          <p:nvPr>
            <p:ph type="pic" sz="quarter" idx="13"/>
          </p:nvPr>
        </p:nvSpPr>
        <p:spPr>
          <a:xfrm>
            <a:off x="230909" y="0"/>
            <a:ext cx="2890981" cy="6858000"/>
          </a:xfrm>
          <a:solidFill>
            <a:schemeClr val="tx1">
              <a:lumMod val="95000"/>
            </a:schemeClr>
          </a:solidFill>
        </p:spPr>
        <p:txBody>
          <a:bodyPr anchor="ctr" anchorCtr="0"/>
          <a:lstStyle>
            <a:lvl1pPr algn="ctr">
              <a:defRPr/>
            </a:lvl1pPr>
          </a:lstStyle>
          <a:p>
            <a:r>
              <a:rPr lang="de-DE"/>
              <a:t>Bild durch Klicken auf Symbol hinzufügen</a:t>
            </a:r>
          </a:p>
        </p:txBody>
      </p:sp>
      <p:sp>
        <p:nvSpPr>
          <p:cNvPr id="10" name="Rechteck 9">
            <a:extLst>
              <a:ext uri="{FF2B5EF4-FFF2-40B4-BE49-F238E27FC236}">
                <a16:creationId xmlns:a16="http://schemas.microsoft.com/office/drawing/2014/main" id="{1713E5CF-D193-C7B6-9B61-6687F1CE1A5C}"/>
              </a:ext>
            </a:extLst>
          </p:cNvPr>
          <p:cNvSpPr/>
          <p:nvPr userDrawn="1"/>
        </p:nvSpPr>
        <p:spPr>
          <a:xfrm>
            <a:off x="0" y="0"/>
            <a:ext cx="23090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E423C4E2-6099-E7C5-89FA-FFCE2A6AE4F8}"/>
              </a:ext>
            </a:extLst>
          </p:cNvPr>
          <p:cNvSpPr/>
          <p:nvPr userDrawn="1"/>
        </p:nvSpPr>
        <p:spPr>
          <a:xfrm>
            <a:off x="0" y="3429000"/>
            <a:ext cx="23090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63616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64D20FD-53F4-55AE-24E7-FCE49A7C8747}"/>
              </a:ext>
            </a:extLst>
          </p:cNvPr>
          <p:cNvSpPr>
            <a:spLocks noGrp="1"/>
          </p:cNvSpPr>
          <p:nvPr>
            <p:ph idx="1"/>
          </p:nvPr>
        </p:nvSpPr>
        <p:spPr>
          <a:xfrm>
            <a:off x="6677891" y="2381249"/>
            <a:ext cx="4888345" cy="3762375"/>
          </a:xfrm>
        </p:spPr>
        <p:txBody>
          <a:bodyPr/>
          <a:lstStyle>
            <a:lvl1pPr>
              <a:defRPr sz="1800"/>
            </a:lvl1pPr>
            <a:lvl2pPr>
              <a:defRPr sz="1800"/>
            </a:lvl2pPr>
            <a:lvl3pPr>
              <a:defRPr sz="1800"/>
            </a:lvl3pPr>
            <a:lvl4pPr>
              <a:defRPr sz="1800"/>
            </a:lvl4pPr>
            <a:lvl5pPr>
              <a:defRPr sz="18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43C9C0-34EB-B0E7-4A94-650CE9563379}"/>
              </a:ext>
            </a:extLst>
          </p:cNvPr>
          <p:cNvSpPr>
            <a:spLocks noGrp="1"/>
          </p:cNvSpPr>
          <p:nvPr>
            <p:ph type="dt" sz="half" idx="10"/>
          </p:nvPr>
        </p:nvSpPr>
        <p:spPr/>
        <p:txBody>
          <a:bodyPr/>
          <a:lstStyle/>
          <a:p>
            <a:fld id="{140BD6BB-74BC-4FD7-9DFC-7EBAA9FBFB76}" type="datetimeFigureOut">
              <a:rPr lang="de-DE" smtClean="0"/>
              <a:t>14.03.2024</a:t>
            </a:fld>
            <a:endParaRPr lang="de-DE"/>
          </a:p>
        </p:txBody>
      </p:sp>
      <p:sp>
        <p:nvSpPr>
          <p:cNvPr id="5" name="Fußzeilenplatzhalter 4">
            <a:extLst>
              <a:ext uri="{FF2B5EF4-FFF2-40B4-BE49-F238E27FC236}">
                <a16:creationId xmlns:a16="http://schemas.microsoft.com/office/drawing/2014/main" id="{39288055-5606-47C0-C7BE-D906D74826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AFC808-CC88-D558-CC4F-BCB9FCA78C20}"/>
              </a:ext>
            </a:extLst>
          </p:cNvPr>
          <p:cNvSpPr>
            <a:spLocks noGrp="1"/>
          </p:cNvSpPr>
          <p:nvPr>
            <p:ph type="sldNum" sz="quarter" idx="12"/>
          </p:nvPr>
        </p:nvSpPr>
        <p:spPr/>
        <p:txBody>
          <a:bodyPr/>
          <a:lstStyle/>
          <a:p>
            <a:fld id="{61056B96-DC6B-4DDA-9E99-D7FE28101693}" type="slidenum">
              <a:rPr lang="de-DE" smtClean="0"/>
              <a:t>‹#›</a:t>
            </a:fld>
            <a:endParaRPr lang="de-DE"/>
          </a:p>
        </p:txBody>
      </p:sp>
      <p:sp>
        <p:nvSpPr>
          <p:cNvPr id="9" name="Bildplatzhalter 10">
            <a:extLst>
              <a:ext uri="{FF2B5EF4-FFF2-40B4-BE49-F238E27FC236}">
                <a16:creationId xmlns:a16="http://schemas.microsoft.com/office/drawing/2014/main" id="{5A9D8505-AD36-1F01-0085-AB03510B1F89}"/>
              </a:ext>
            </a:extLst>
          </p:cNvPr>
          <p:cNvSpPr>
            <a:spLocks noGrp="1"/>
          </p:cNvSpPr>
          <p:nvPr>
            <p:ph type="pic" sz="quarter" idx="13"/>
          </p:nvPr>
        </p:nvSpPr>
        <p:spPr>
          <a:xfrm>
            <a:off x="230909" y="0"/>
            <a:ext cx="2890981" cy="6858000"/>
          </a:xfrm>
          <a:solidFill>
            <a:schemeClr val="tx1">
              <a:lumMod val="95000"/>
            </a:schemeClr>
          </a:solidFill>
        </p:spPr>
        <p:txBody>
          <a:bodyPr anchor="ctr" anchorCtr="0"/>
          <a:lstStyle>
            <a:lvl1pPr algn="ctr">
              <a:defRPr/>
            </a:lvl1pPr>
          </a:lstStyle>
          <a:p>
            <a:r>
              <a:rPr lang="de-DE"/>
              <a:t>Bild durch Klicken auf Symbol hinzufügen</a:t>
            </a:r>
          </a:p>
        </p:txBody>
      </p:sp>
      <p:sp>
        <p:nvSpPr>
          <p:cNvPr id="10" name="Rechteck 9">
            <a:extLst>
              <a:ext uri="{FF2B5EF4-FFF2-40B4-BE49-F238E27FC236}">
                <a16:creationId xmlns:a16="http://schemas.microsoft.com/office/drawing/2014/main" id="{1713E5CF-D193-C7B6-9B61-6687F1CE1A5C}"/>
              </a:ext>
            </a:extLst>
          </p:cNvPr>
          <p:cNvSpPr/>
          <p:nvPr userDrawn="1"/>
        </p:nvSpPr>
        <p:spPr>
          <a:xfrm>
            <a:off x="0" y="0"/>
            <a:ext cx="23090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E423C4E2-6099-E7C5-89FA-FFCE2A6AE4F8}"/>
              </a:ext>
            </a:extLst>
          </p:cNvPr>
          <p:cNvSpPr/>
          <p:nvPr userDrawn="1"/>
        </p:nvSpPr>
        <p:spPr>
          <a:xfrm>
            <a:off x="0" y="3429000"/>
            <a:ext cx="23090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Bildplatzhalter 10">
            <a:extLst>
              <a:ext uri="{FF2B5EF4-FFF2-40B4-BE49-F238E27FC236}">
                <a16:creationId xmlns:a16="http://schemas.microsoft.com/office/drawing/2014/main" id="{2AB779CA-3A74-4396-B825-9E97DE2A1B72}"/>
              </a:ext>
            </a:extLst>
          </p:cNvPr>
          <p:cNvSpPr>
            <a:spLocks noGrp="1"/>
          </p:cNvSpPr>
          <p:nvPr>
            <p:ph type="pic" sz="quarter" idx="14"/>
          </p:nvPr>
        </p:nvSpPr>
        <p:spPr>
          <a:xfrm>
            <a:off x="3121890" y="0"/>
            <a:ext cx="2604563" cy="6858000"/>
          </a:xfrm>
          <a:solidFill>
            <a:schemeClr val="tx1">
              <a:lumMod val="95000"/>
            </a:schemeClr>
          </a:solidFill>
        </p:spPr>
        <p:txBody>
          <a:bodyPr anchor="ctr" anchorCtr="0"/>
          <a:lstStyle>
            <a:lvl1pPr algn="ctr">
              <a:defRPr/>
            </a:lvl1pPr>
          </a:lstStyle>
          <a:p>
            <a:r>
              <a:rPr lang="de-DE"/>
              <a:t>Bild durch Klicken auf Symbol hinzufügen</a:t>
            </a:r>
          </a:p>
        </p:txBody>
      </p:sp>
      <p:pic>
        <p:nvPicPr>
          <p:cNvPr id="13" name="Grafik 12">
            <a:extLst>
              <a:ext uri="{FF2B5EF4-FFF2-40B4-BE49-F238E27FC236}">
                <a16:creationId xmlns:a16="http://schemas.microsoft.com/office/drawing/2014/main" id="{9D77D2E8-1FEE-5B0F-1C76-DE4FA2084365}"/>
              </a:ext>
            </a:extLst>
          </p:cNvPr>
          <p:cNvPicPr>
            <a:picLocks noChangeAspect="1"/>
          </p:cNvPicPr>
          <p:nvPr userDrawn="1"/>
        </p:nvPicPr>
        <p:blipFill>
          <a:blip>
            <a:extLst>
              <a:ext uri="{28A0092B-C50C-407E-A947-70E740481C1C}">
                <a14:useLocalDpi xmlns:a14="http://schemas.microsoft.com/office/drawing/2010/main" val="0"/>
              </a:ext>
            </a:extLst>
          </a:blip>
          <a:srcRect/>
          <a:stretch/>
        </p:blipFill>
        <p:spPr>
          <a:xfrm>
            <a:off x="7838500" y="6356350"/>
            <a:ext cx="1774826" cy="248688"/>
          </a:xfrm>
          <a:prstGeom prst="rect">
            <a:avLst/>
          </a:prstGeom>
        </p:spPr>
      </p:pic>
    </p:spTree>
    <p:extLst>
      <p:ext uri="{BB962C8B-B14F-4D97-AF65-F5344CB8AC3E}">
        <p14:creationId xmlns:p14="http://schemas.microsoft.com/office/powerpoint/2010/main" val="3656471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3C1C524-0174-C53E-7453-AC172BB8F075}"/>
              </a:ext>
            </a:extLst>
          </p:cNvPr>
          <p:cNvSpPr/>
          <p:nvPr userDrawn="1"/>
        </p:nvSpPr>
        <p:spPr>
          <a:xfrm>
            <a:off x="9070109" y="0"/>
            <a:ext cx="2890980" cy="6858000"/>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9202EAC7-E6F9-6EDE-0464-BE07567393BD}"/>
              </a:ext>
            </a:extLst>
          </p:cNvPr>
          <p:cNvSpPr>
            <a:spLocks noGrp="1"/>
          </p:cNvSpPr>
          <p:nvPr>
            <p:ph type="title" hasCustomPrompt="1"/>
          </p:nvPr>
        </p:nvSpPr>
        <p:spPr>
          <a:xfrm>
            <a:off x="1050637" y="1443325"/>
            <a:ext cx="7001784" cy="365125"/>
          </a:xfrm>
        </p:spPr>
        <p:txBody>
          <a:bodyPr/>
          <a:lstStyle>
            <a:lvl1pPr>
              <a:defRPr/>
            </a:lvl1pPr>
          </a:lstStyle>
          <a:p>
            <a:r>
              <a:rPr lang="de-DE"/>
              <a:t>Headline</a:t>
            </a:r>
          </a:p>
        </p:txBody>
      </p:sp>
      <p:sp>
        <p:nvSpPr>
          <p:cNvPr id="3" name="Inhaltsplatzhalter 2">
            <a:extLst>
              <a:ext uri="{FF2B5EF4-FFF2-40B4-BE49-F238E27FC236}">
                <a16:creationId xmlns:a16="http://schemas.microsoft.com/office/drawing/2014/main" id="{564D20FD-53F4-55AE-24E7-FCE49A7C8747}"/>
              </a:ext>
            </a:extLst>
          </p:cNvPr>
          <p:cNvSpPr>
            <a:spLocks noGrp="1"/>
          </p:cNvSpPr>
          <p:nvPr>
            <p:ph idx="1"/>
          </p:nvPr>
        </p:nvSpPr>
        <p:spPr>
          <a:xfrm>
            <a:off x="1055689" y="2381249"/>
            <a:ext cx="6998420" cy="3762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43C9C0-34EB-B0E7-4A94-650CE9563379}"/>
              </a:ext>
            </a:extLst>
          </p:cNvPr>
          <p:cNvSpPr>
            <a:spLocks noGrp="1"/>
          </p:cNvSpPr>
          <p:nvPr>
            <p:ph type="dt" sz="half" idx="10"/>
          </p:nvPr>
        </p:nvSpPr>
        <p:spPr/>
        <p:txBody>
          <a:bodyPr/>
          <a:lstStyle/>
          <a:p>
            <a:fld id="{140BD6BB-74BC-4FD7-9DFC-7EBAA9FBFB76}" type="datetimeFigureOut">
              <a:rPr lang="de-DE" smtClean="0"/>
              <a:t>14.03.2024</a:t>
            </a:fld>
            <a:endParaRPr lang="de-DE"/>
          </a:p>
        </p:txBody>
      </p:sp>
      <p:sp>
        <p:nvSpPr>
          <p:cNvPr id="5" name="Fußzeilenplatzhalter 4">
            <a:extLst>
              <a:ext uri="{FF2B5EF4-FFF2-40B4-BE49-F238E27FC236}">
                <a16:creationId xmlns:a16="http://schemas.microsoft.com/office/drawing/2014/main" id="{39288055-5606-47C0-C7BE-D906D74826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AFC808-CC88-D558-CC4F-BCB9FCA78C20}"/>
              </a:ext>
            </a:extLst>
          </p:cNvPr>
          <p:cNvSpPr>
            <a:spLocks noGrp="1"/>
          </p:cNvSpPr>
          <p:nvPr>
            <p:ph type="sldNum" sz="quarter" idx="12"/>
          </p:nvPr>
        </p:nvSpPr>
        <p:spPr/>
        <p:txBody>
          <a:bodyPr/>
          <a:lstStyle/>
          <a:p>
            <a:fld id="{61056B96-DC6B-4DDA-9E99-D7FE28101693}" type="slidenum">
              <a:rPr lang="de-DE" smtClean="0"/>
              <a:t>‹#›</a:t>
            </a:fld>
            <a:endParaRPr lang="de-DE"/>
          </a:p>
        </p:txBody>
      </p:sp>
      <p:sp>
        <p:nvSpPr>
          <p:cNvPr id="9" name="Bildplatzhalter 10">
            <a:extLst>
              <a:ext uri="{FF2B5EF4-FFF2-40B4-BE49-F238E27FC236}">
                <a16:creationId xmlns:a16="http://schemas.microsoft.com/office/drawing/2014/main" id="{A6535314-DE95-1CCE-119A-E56A499E47E9}"/>
              </a:ext>
            </a:extLst>
          </p:cNvPr>
          <p:cNvSpPr>
            <a:spLocks noGrp="1"/>
          </p:cNvSpPr>
          <p:nvPr>
            <p:ph type="pic" sz="quarter" idx="13"/>
          </p:nvPr>
        </p:nvSpPr>
        <p:spPr>
          <a:xfrm>
            <a:off x="9874052" y="396297"/>
            <a:ext cx="1283094" cy="1047028"/>
          </a:xfrm>
          <a:solidFill>
            <a:schemeClr val="tx1"/>
          </a:solidFill>
        </p:spPr>
        <p:txBody>
          <a:bodyPr anchor="ctr" anchorCtr="0"/>
          <a:lstStyle>
            <a:lvl1pPr algn="ctr">
              <a:defRPr/>
            </a:lvl1pPr>
          </a:lstStyle>
          <a:p>
            <a:r>
              <a:rPr lang="de-DE"/>
              <a:t>Bild durch Klicken auf Symbol hinzufügen</a:t>
            </a:r>
          </a:p>
        </p:txBody>
      </p:sp>
      <p:sp>
        <p:nvSpPr>
          <p:cNvPr id="10" name="Rechteck 9">
            <a:extLst>
              <a:ext uri="{FF2B5EF4-FFF2-40B4-BE49-F238E27FC236}">
                <a16:creationId xmlns:a16="http://schemas.microsoft.com/office/drawing/2014/main" id="{11B87551-4994-4476-E399-B6E9618C5914}"/>
              </a:ext>
            </a:extLst>
          </p:cNvPr>
          <p:cNvSpPr/>
          <p:nvPr userDrawn="1"/>
        </p:nvSpPr>
        <p:spPr>
          <a:xfrm>
            <a:off x="11961091" y="0"/>
            <a:ext cx="23090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5C27BAB9-7907-45F9-9F81-7F08C81D2567}"/>
              </a:ext>
            </a:extLst>
          </p:cNvPr>
          <p:cNvSpPr/>
          <p:nvPr userDrawn="1"/>
        </p:nvSpPr>
        <p:spPr>
          <a:xfrm>
            <a:off x="11961091" y="3429000"/>
            <a:ext cx="23090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Bildplatzhalter 10">
            <a:extLst>
              <a:ext uri="{FF2B5EF4-FFF2-40B4-BE49-F238E27FC236}">
                <a16:creationId xmlns:a16="http://schemas.microsoft.com/office/drawing/2014/main" id="{61C2CB0E-67C7-DEA5-510E-1178E754F259}"/>
              </a:ext>
            </a:extLst>
          </p:cNvPr>
          <p:cNvSpPr>
            <a:spLocks noGrp="1"/>
          </p:cNvSpPr>
          <p:nvPr>
            <p:ph type="pic" sz="quarter" idx="14"/>
          </p:nvPr>
        </p:nvSpPr>
        <p:spPr>
          <a:xfrm>
            <a:off x="9874052" y="1566237"/>
            <a:ext cx="1283094" cy="1047028"/>
          </a:xfrm>
          <a:solidFill>
            <a:schemeClr val="tx1"/>
          </a:solidFill>
        </p:spPr>
        <p:txBody>
          <a:bodyPr anchor="ctr" anchorCtr="0"/>
          <a:lstStyle>
            <a:lvl1pPr algn="ctr">
              <a:defRPr/>
            </a:lvl1pPr>
          </a:lstStyle>
          <a:p>
            <a:r>
              <a:rPr lang="de-DE"/>
              <a:t>Bild durch Klicken auf Symbol hinzufügen</a:t>
            </a:r>
          </a:p>
        </p:txBody>
      </p:sp>
      <p:sp>
        <p:nvSpPr>
          <p:cNvPr id="12" name="Bildplatzhalter 10">
            <a:extLst>
              <a:ext uri="{FF2B5EF4-FFF2-40B4-BE49-F238E27FC236}">
                <a16:creationId xmlns:a16="http://schemas.microsoft.com/office/drawing/2014/main" id="{27284452-2A10-F0E1-4C93-91BB8CF21DCA}"/>
              </a:ext>
            </a:extLst>
          </p:cNvPr>
          <p:cNvSpPr>
            <a:spLocks noGrp="1"/>
          </p:cNvSpPr>
          <p:nvPr>
            <p:ph type="pic" sz="quarter" idx="15"/>
          </p:nvPr>
        </p:nvSpPr>
        <p:spPr>
          <a:xfrm>
            <a:off x="9874052" y="2736177"/>
            <a:ext cx="1283094" cy="1047028"/>
          </a:xfrm>
          <a:solidFill>
            <a:schemeClr val="tx1"/>
          </a:solidFill>
        </p:spPr>
        <p:txBody>
          <a:bodyPr anchor="ctr" anchorCtr="0"/>
          <a:lstStyle>
            <a:lvl1pPr algn="ctr">
              <a:defRPr/>
            </a:lvl1pPr>
          </a:lstStyle>
          <a:p>
            <a:r>
              <a:rPr lang="de-DE"/>
              <a:t>Bild durch Klicken auf Symbol hinzufügen</a:t>
            </a:r>
          </a:p>
        </p:txBody>
      </p:sp>
      <p:sp>
        <p:nvSpPr>
          <p:cNvPr id="13" name="Bildplatzhalter 10">
            <a:extLst>
              <a:ext uri="{FF2B5EF4-FFF2-40B4-BE49-F238E27FC236}">
                <a16:creationId xmlns:a16="http://schemas.microsoft.com/office/drawing/2014/main" id="{6E7218CA-E4C7-C054-B880-599F8D50E1F9}"/>
              </a:ext>
            </a:extLst>
          </p:cNvPr>
          <p:cNvSpPr>
            <a:spLocks noGrp="1"/>
          </p:cNvSpPr>
          <p:nvPr>
            <p:ph type="pic" sz="quarter" idx="16"/>
          </p:nvPr>
        </p:nvSpPr>
        <p:spPr>
          <a:xfrm>
            <a:off x="9874052" y="3906116"/>
            <a:ext cx="1283094" cy="1047028"/>
          </a:xfrm>
          <a:solidFill>
            <a:schemeClr val="tx1"/>
          </a:solidFill>
        </p:spPr>
        <p:txBody>
          <a:bodyPr anchor="ctr" anchorCtr="0"/>
          <a:lstStyle>
            <a:lvl1pPr algn="ctr">
              <a:defRPr/>
            </a:lvl1pPr>
          </a:lstStyle>
          <a:p>
            <a:r>
              <a:rPr lang="de-DE"/>
              <a:t>Bild durch Klicken auf Symbol hinzufügen</a:t>
            </a:r>
          </a:p>
        </p:txBody>
      </p:sp>
      <p:sp>
        <p:nvSpPr>
          <p:cNvPr id="14" name="Bildplatzhalter 10">
            <a:extLst>
              <a:ext uri="{FF2B5EF4-FFF2-40B4-BE49-F238E27FC236}">
                <a16:creationId xmlns:a16="http://schemas.microsoft.com/office/drawing/2014/main" id="{FA4998C5-6BD5-7AEC-C8A0-D1962E5B3084}"/>
              </a:ext>
            </a:extLst>
          </p:cNvPr>
          <p:cNvSpPr>
            <a:spLocks noGrp="1"/>
          </p:cNvSpPr>
          <p:nvPr>
            <p:ph type="pic" sz="quarter" idx="17"/>
          </p:nvPr>
        </p:nvSpPr>
        <p:spPr>
          <a:xfrm>
            <a:off x="9874052" y="5125172"/>
            <a:ext cx="1283094" cy="1047028"/>
          </a:xfrm>
          <a:solidFill>
            <a:schemeClr val="tx1"/>
          </a:solidFill>
        </p:spPr>
        <p:txBody>
          <a:bodyPr anchor="ctr" anchorCtr="0"/>
          <a:lstStyle>
            <a:lvl1pPr algn="ctr">
              <a:defRPr/>
            </a:lvl1pPr>
          </a:lstStyle>
          <a:p>
            <a:r>
              <a:rPr lang="de-DE"/>
              <a:t>Bild durch Klicken auf Symbol hinzufügen</a:t>
            </a:r>
          </a:p>
        </p:txBody>
      </p:sp>
    </p:spTree>
    <p:extLst>
      <p:ext uri="{BB962C8B-B14F-4D97-AF65-F5344CB8AC3E}">
        <p14:creationId xmlns:p14="http://schemas.microsoft.com/office/powerpoint/2010/main" val="1880647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17" name="Bildplatzhalter 16">
            <a:extLst>
              <a:ext uri="{FF2B5EF4-FFF2-40B4-BE49-F238E27FC236}">
                <a16:creationId xmlns:a16="http://schemas.microsoft.com/office/drawing/2014/main" id="{F7F71D15-56E7-C15E-A66C-E98AEF59AF58}"/>
              </a:ext>
            </a:extLst>
          </p:cNvPr>
          <p:cNvSpPr>
            <a:spLocks noGrp="1"/>
          </p:cNvSpPr>
          <p:nvPr>
            <p:ph type="pic" sz="quarter" idx="10"/>
          </p:nvPr>
        </p:nvSpPr>
        <p:spPr>
          <a:xfrm>
            <a:off x="0" y="0"/>
            <a:ext cx="2987040" cy="3879850"/>
          </a:xfrm>
          <a:noFill/>
        </p:spPr>
        <p:txBody>
          <a:bodyPr anchor="ctr" anchorCtr="0"/>
          <a:lstStyle>
            <a:lvl1pPr algn="ctr">
              <a:defRPr>
                <a:solidFill>
                  <a:schemeClr val="tx1"/>
                </a:solidFill>
              </a:defRPr>
            </a:lvl1pPr>
          </a:lstStyle>
          <a:p>
            <a:r>
              <a:rPr lang="de-DE"/>
              <a:t>Bild durch Klicken auf Symbol hinzufügen</a:t>
            </a:r>
          </a:p>
        </p:txBody>
      </p:sp>
      <p:sp>
        <p:nvSpPr>
          <p:cNvPr id="18" name="Bildplatzhalter 16">
            <a:extLst>
              <a:ext uri="{FF2B5EF4-FFF2-40B4-BE49-F238E27FC236}">
                <a16:creationId xmlns:a16="http://schemas.microsoft.com/office/drawing/2014/main" id="{9E6A278A-DE7A-F6A1-508C-0F159C021683}"/>
              </a:ext>
            </a:extLst>
          </p:cNvPr>
          <p:cNvSpPr>
            <a:spLocks noGrp="1"/>
          </p:cNvSpPr>
          <p:nvPr>
            <p:ph type="pic" sz="quarter" idx="11"/>
          </p:nvPr>
        </p:nvSpPr>
        <p:spPr>
          <a:xfrm>
            <a:off x="2987039" y="0"/>
            <a:ext cx="4335089" cy="2041236"/>
          </a:xfrm>
          <a:noFill/>
        </p:spPr>
        <p:txBody>
          <a:bodyPr anchor="ctr" anchorCtr="0"/>
          <a:lstStyle>
            <a:lvl1pPr algn="ctr">
              <a:defRPr>
                <a:solidFill>
                  <a:schemeClr val="tx1"/>
                </a:solidFill>
              </a:defRPr>
            </a:lvl1pPr>
          </a:lstStyle>
          <a:p>
            <a:r>
              <a:rPr lang="de-DE"/>
              <a:t>Bild durch Klicken auf Symbol hinzufügen</a:t>
            </a:r>
          </a:p>
        </p:txBody>
      </p:sp>
      <p:sp>
        <p:nvSpPr>
          <p:cNvPr id="19" name="Bildplatzhalter 16">
            <a:extLst>
              <a:ext uri="{FF2B5EF4-FFF2-40B4-BE49-F238E27FC236}">
                <a16:creationId xmlns:a16="http://schemas.microsoft.com/office/drawing/2014/main" id="{15FAE27F-DE4C-D3D6-1E5A-EACB65328D95}"/>
              </a:ext>
            </a:extLst>
          </p:cNvPr>
          <p:cNvSpPr>
            <a:spLocks noGrp="1"/>
          </p:cNvSpPr>
          <p:nvPr>
            <p:ph type="pic" sz="quarter" idx="12"/>
          </p:nvPr>
        </p:nvSpPr>
        <p:spPr>
          <a:xfrm>
            <a:off x="7322130" y="0"/>
            <a:ext cx="2588487" cy="4442689"/>
          </a:xfrm>
          <a:noFill/>
        </p:spPr>
        <p:txBody>
          <a:bodyPr anchor="ctr" anchorCtr="0"/>
          <a:lstStyle>
            <a:lvl1pPr algn="ctr">
              <a:defRPr>
                <a:solidFill>
                  <a:schemeClr val="tx1"/>
                </a:solidFill>
              </a:defRPr>
            </a:lvl1pPr>
          </a:lstStyle>
          <a:p>
            <a:r>
              <a:rPr lang="de-DE"/>
              <a:t>Bild durch Klicken auf Symbol hinzufügen</a:t>
            </a:r>
          </a:p>
        </p:txBody>
      </p:sp>
      <p:sp>
        <p:nvSpPr>
          <p:cNvPr id="21" name="Bildplatzhalter 16">
            <a:extLst>
              <a:ext uri="{FF2B5EF4-FFF2-40B4-BE49-F238E27FC236}">
                <a16:creationId xmlns:a16="http://schemas.microsoft.com/office/drawing/2014/main" id="{4FDFDBC9-8200-B7E4-F11E-D5FB19A22A32}"/>
              </a:ext>
            </a:extLst>
          </p:cNvPr>
          <p:cNvSpPr>
            <a:spLocks noGrp="1"/>
          </p:cNvSpPr>
          <p:nvPr>
            <p:ph type="pic" sz="quarter" idx="14"/>
          </p:nvPr>
        </p:nvSpPr>
        <p:spPr>
          <a:xfrm>
            <a:off x="0" y="3879850"/>
            <a:ext cx="2987040" cy="2978150"/>
          </a:xfrm>
          <a:noFill/>
        </p:spPr>
        <p:txBody>
          <a:bodyPr anchor="ctr" anchorCtr="0"/>
          <a:lstStyle>
            <a:lvl1pPr algn="ctr">
              <a:defRPr>
                <a:solidFill>
                  <a:schemeClr val="tx1"/>
                </a:solidFill>
              </a:defRPr>
            </a:lvl1pPr>
          </a:lstStyle>
          <a:p>
            <a:r>
              <a:rPr lang="de-DE"/>
              <a:t>Bild durch Klicken auf Symbol hinzufügen</a:t>
            </a:r>
          </a:p>
        </p:txBody>
      </p:sp>
      <p:sp>
        <p:nvSpPr>
          <p:cNvPr id="22" name="Bildplatzhalter 16">
            <a:extLst>
              <a:ext uri="{FF2B5EF4-FFF2-40B4-BE49-F238E27FC236}">
                <a16:creationId xmlns:a16="http://schemas.microsoft.com/office/drawing/2014/main" id="{EC12F0B5-AF36-7DEF-E329-1A1D973FA392}"/>
              </a:ext>
            </a:extLst>
          </p:cNvPr>
          <p:cNvSpPr>
            <a:spLocks noGrp="1"/>
          </p:cNvSpPr>
          <p:nvPr>
            <p:ph type="pic" sz="quarter" idx="15"/>
          </p:nvPr>
        </p:nvSpPr>
        <p:spPr>
          <a:xfrm>
            <a:off x="3020291" y="4442689"/>
            <a:ext cx="4285672" cy="2415310"/>
          </a:xfrm>
          <a:noFill/>
        </p:spPr>
        <p:txBody>
          <a:bodyPr anchor="ctr" anchorCtr="0"/>
          <a:lstStyle>
            <a:lvl1pPr algn="ctr">
              <a:defRPr>
                <a:solidFill>
                  <a:schemeClr val="tx1"/>
                </a:solidFill>
              </a:defRPr>
            </a:lvl1pPr>
          </a:lstStyle>
          <a:p>
            <a:r>
              <a:rPr lang="de-DE"/>
              <a:t>Bild durch Klicken auf Symbol hinzufügen</a:t>
            </a:r>
          </a:p>
        </p:txBody>
      </p:sp>
      <p:sp>
        <p:nvSpPr>
          <p:cNvPr id="23" name="Bildplatzhalter 16">
            <a:extLst>
              <a:ext uri="{FF2B5EF4-FFF2-40B4-BE49-F238E27FC236}">
                <a16:creationId xmlns:a16="http://schemas.microsoft.com/office/drawing/2014/main" id="{B7EEBDA8-0E38-E58B-FBB1-0A9D37E36C6E}"/>
              </a:ext>
            </a:extLst>
          </p:cNvPr>
          <p:cNvSpPr>
            <a:spLocks noGrp="1"/>
          </p:cNvSpPr>
          <p:nvPr>
            <p:ph type="pic" sz="quarter" idx="16"/>
          </p:nvPr>
        </p:nvSpPr>
        <p:spPr>
          <a:xfrm>
            <a:off x="7305964" y="4442691"/>
            <a:ext cx="2604653" cy="2415308"/>
          </a:xfrm>
          <a:noFill/>
        </p:spPr>
        <p:txBody>
          <a:bodyPr anchor="ctr" anchorCtr="0"/>
          <a:lstStyle>
            <a:lvl1pPr algn="ctr">
              <a:defRPr>
                <a:solidFill>
                  <a:schemeClr val="tx1"/>
                </a:solidFill>
              </a:defRPr>
            </a:lvl1pPr>
          </a:lstStyle>
          <a:p>
            <a:r>
              <a:rPr lang="de-DE"/>
              <a:t>Bild durch Klicken auf Symbol hinzufügen</a:t>
            </a:r>
          </a:p>
        </p:txBody>
      </p:sp>
      <p:pic>
        <p:nvPicPr>
          <p:cNvPr id="15" name="Grafik 14">
            <a:extLst>
              <a:ext uri="{FF2B5EF4-FFF2-40B4-BE49-F238E27FC236}">
                <a16:creationId xmlns:a16="http://schemas.microsoft.com/office/drawing/2014/main" id="{31263DF1-4794-660C-9560-AAFED30180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5073" y="2703485"/>
            <a:ext cx="2588487" cy="2588487"/>
          </a:xfrm>
          <a:prstGeom prst="rect">
            <a:avLst/>
          </a:prstGeom>
          <a:noFill/>
        </p:spPr>
      </p:pic>
      <p:sp>
        <p:nvSpPr>
          <p:cNvPr id="4" name="Rechteck 3">
            <a:extLst>
              <a:ext uri="{FF2B5EF4-FFF2-40B4-BE49-F238E27FC236}">
                <a16:creationId xmlns:a16="http://schemas.microsoft.com/office/drawing/2014/main" id="{963E955C-8A10-8A72-33C0-0AA557506676}"/>
              </a:ext>
            </a:extLst>
          </p:cNvPr>
          <p:cNvSpPr/>
          <p:nvPr userDrawn="1"/>
        </p:nvSpPr>
        <p:spPr>
          <a:xfrm>
            <a:off x="9910617" y="-1"/>
            <a:ext cx="2540926" cy="6857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Bildplatzhalter 16">
            <a:extLst>
              <a:ext uri="{FF2B5EF4-FFF2-40B4-BE49-F238E27FC236}">
                <a16:creationId xmlns:a16="http://schemas.microsoft.com/office/drawing/2014/main" id="{B099A1B2-0145-289A-E144-DCDD67FE01DD}"/>
              </a:ext>
            </a:extLst>
          </p:cNvPr>
          <p:cNvSpPr>
            <a:spLocks noGrp="1"/>
          </p:cNvSpPr>
          <p:nvPr>
            <p:ph type="pic" sz="quarter" idx="17"/>
          </p:nvPr>
        </p:nvSpPr>
        <p:spPr>
          <a:xfrm>
            <a:off x="2987039" y="2041236"/>
            <a:ext cx="4335089" cy="2401452"/>
          </a:xfrm>
          <a:noFill/>
        </p:spPr>
        <p:txBody>
          <a:bodyPr anchor="ctr" anchorCtr="0"/>
          <a:lstStyle>
            <a:lvl1pPr algn="ctr">
              <a:defRPr>
                <a:solidFill>
                  <a:schemeClr val="tx1"/>
                </a:solidFill>
              </a:defRPr>
            </a:lvl1pPr>
          </a:lstStyle>
          <a:p>
            <a:r>
              <a:rPr lang="de-DE"/>
              <a:t>Bild durch Klicken auf Symbol hinzufügen</a:t>
            </a:r>
          </a:p>
        </p:txBody>
      </p:sp>
    </p:spTree>
    <p:extLst>
      <p:ext uri="{BB962C8B-B14F-4D97-AF65-F5344CB8AC3E}">
        <p14:creationId xmlns:p14="http://schemas.microsoft.com/office/powerpoint/2010/main" val="2549505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1B4AC-77E6-4853-7D33-10D6A5451952}"/>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FC6CE140-5365-6562-BE56-D00B6F49BACB}"/>
              </a:ext>
            </a:extLst>
          </p:cNvPr>
          <p:cNvSpPr>
            <a:spLocks noGrp="1"/>
          </p:cNvSpPr>
          <p:nvPr>
            <p:ph type="dt" sz="half" idx="10"/>
          </p:nvPr>
        </p:nvSpPr>
        <p:spPr/>
        <p:txBody>
          <a:bodyPr/>
          <a:lstStyle/>
          <a:p>
            <a:fld id="{140BD6BB-74BC-4FD7-9DFC-7EBAA9FBFB76}" type="datetimeFigureOut">
              <a:rPr lang="de-DE" smtClean="0"/>
              <a:t>14.03.2024</a:t>
            </a:fld>
            <a:endParaRPr lang="de-DE"/>
          </a:p>
        </p:txBody>
      </p:sp>
      <p:sp>
        <p:nvSpPr>
          <p:cNvPr id="4" name="Fußzeilenplatzhalter 3">
            <a:extLst>
              <a:ext uri="{FF2B5EF4-FFF2-40B4-BE49-F238E27FC236}">
                <a16:creationId xmlns:a16="http://schemas.microsoft.com/office/drawing/2014/main" id="{75723FC8-F7AE-09B1-EBD2-D06969E565E7}"/>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EB89CEC5-B330-9C7C-8F17-E74AE17CB4FA}"/>
              </a:ext>
            </a:extLst>
          </p:cNvPr>
          <p:cNvSpPr>
            <a:spLocks noGrp="1"/>
          </p:cNvSpPr>
          <p:nvPr>
            <p:ph type="sldNum" sz="quarter" idx="12"/>
          </p:nvPr>
        </p:nvSpPr>
        <p:spPr/>
        <p:txBody>
          <a:bodyPr/>
          <a:lstStyle/>
          <a:p>
            <a:fld id="{61056B96-DC6B-4DDA-9E99-D7FE28101693}" type="slidenum">
              <a:rPr lang="de-DE" smtClean="0"/>
              <a:t>‹#›</a:t>
            </a:fld>
            <a:endParaRPr lang="de-DE"/>
          </a:p>
        </p:txBody>
      </p:sp>
    </p:spTree>
    <p:extLst>
      <p:ext uri="{BB962C8B-B14F-4D97-AF65-F5344CB8AC3E}">
        <p14:creationId xmlns:p14="http://schemas.microsoft.com/office/powerpoint/2010/main" val="3070463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06B1775-5652-9752-FDED-5FEFD708ECE8}"/>
              </a:ext>
            </a:extLst>
          </p:cNvPr>
          <p:cNvSpPr>
            <a:spLocks noGrp="1"/>
          </p:cNvSpPr>
          <p:nvPr>
            <p:ph type="dt" sz="half" idx="10"/>
          </p:nvPr>
        </p:nvSpPr>
        <p:spPr/>
        <p:txBody>
          <a:bodyPr/>
          <a:lstStyle/>
          <a:p>
            <a:fld id="{140BD6BB-74BC-4FD7-9DFC-7EBAA9FBFB76}" type="datetimeFigureOut">
              <a:rPr lang="de-DE" smtClean="0"/>
              <a:t>14.03.2024</a:t>
            </a:fld>
            <a:endParaRPr lang="de-DE"/>
          </a:p>
        </p:txBody>
      </p:sp>
      <p:sp>
        <p:nvSpPr>
          <p:cNvPr id="3" name="Fußzeilenplatzhalter 2">
            <a:extLst>
              <a:ext uri="{FF2B5EF4-FFF2-40B4-BE49-F238E27FC236}">
                <a16:creationId xmlns:a16="http://schemas.microsoft.com/office/drawing/2014/main" id="{8C8AC5FD-28B5-22AB-D5A8-1AADDCE984CA}"/>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437742B-0549-0914-8B3B-D0F5E21990B3}"/>
              </a:ext>
            </a:extLst>
          </p:cNvPr>
          <p:cNvSpPr>
            <a:spLocks noGrp="1"/>
          </p:cNvSpPr>
          <p:nvPr>
            <p:ph type="sldNum" sz="quarter" idx="12"/>
          </p:nvPr>
        </p:nvSpPr>
        <p:spPr/>
        <p:txBody>
          <a:bodyPr/>
          <a:lstStyle/>
          <a:p>
            <a:fld id="{61056B96-DC6B-4DDA-9E99-D7FE28101693}" type="slidenum">
              <a:rPr lang="de-DE" smtClean="0"/>
              <a:t>‹#›</a:t>
            </a:fld>
            <a:endParaRPr lang="de-DE"/>
          </a:p>
        </p:txBody>
      </p:sp>
    </p:spTree>
    <p:extLst>
      <p:ext uri="{BB962C8B-B14F-4D97-AF65-F5344CB8AC3E}">
        <p14:creationId xmlns:p14="http://schemas.microsoft.com/office/powerpoint/2010/main" val="32645442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elfolie">
    <p:spTree>
      <p:nvGrpSpPr>
        <p:cNvPr id="1" name=""/>
        <p:cNvGrpSpPr/>
        <p:nvPr/>
      </p:nvGrpSpPr>
      <p:grpSpPr>
        <a:xfrm>
          <a:off x="0" y="0"/>
          <a:ext cx="0" cy="0"/>
          <a:chOff x="0" y="0"/>
          <a:chExt cx="0" cy="0"/>
        </a:xfrm>
      </p:grpSpPr>
      <p:sp>
        <p:nvSpPr>
          <p:cNvPr id="20" name="Bildplatzhalter 16">
            <a:extLst>
              <a:ext uri="{FF2B5EF4-FFF2-40B4-BE49-F238E27FC236}">
                <a16:creationId xmlns:a16="http://schemas.microsoft.com/office/drawing/2014/main" id="{34541C94-13EB-2F59-9515-C7ED4A431452}"/>
              </a:ext>
            </a:extLst>
          </p:cNvPr>
          <p:cNvSpPr>
            <a:spLocks noGrp="1"/>
          </p:cNvSpPr>
          <p:nvPr>
            <p:ph type="pic" sz="quarter" idx="13"/>
          </p:nvPr>
        </p:nvSpPr>
        <p:spPr>
          <a:xfrm>
            <a:off x="9264074" y="-1"/>
            <a:ext cx="2927926" cy="4350327"/>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sp>
        <p:nvSpPr>
          <p:cNvPr id="12" name="Rechteck 11">
            <a:extLst>
              <a:ext uri="{FF2B5EF4-FFF2-40B4-BE49-F238E27FC236}">
                <a16:creationId xmlns:a16="http://schemas.microsoft.com/office/drawing/2014/main" id="{EF6A4E8F-20B7-64A4-BCFC-C83BF825B4CC}"/>
              </a:ext>
            </a:extLst>
          </p:cNvPr>
          <p:cNvSpPr/>
          <p:nvPr userDrawn="1"/>
        </p:nvSpPr>
        <p:spPr>
          <a:xfrm>
            <a:off x="0" y="0"/>
            <a:ext cx="23090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47699C8C-C0A2-EA67-5155-B7714DA2A490}"/>
              </a:ext>
            </a:extLst>
          </p:cNvPr>
          <p:cNvSpPr/>
          <p:nvPr userDrawn="1"/>
        </p:nvSpPr>
        <p:spPr>
          <a:xfrm>
            <a:off x="0" y="3429000"/>
            <a:ext cx="23090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Bildplatzhalter 16">
            <a:extLst>
              <a:ext uri="{FF2B5EF4-FFF2-40B4-BE49-F238E27FC236}">
                <a16:creationId xmlns:a16="http://schemas.microsoft.com/office/drawing/2014/main" id="{F7F71D15-56E7-C15E-A66C-E98AEF59AF58}"/>
              </a:ext>
            </a:extLst>
          </p:cNvPr>
          <p:cNvSpPr>
            <a:spLocks noGrp="1"/>
          </p:cNvSpPr>
          <p:nvPr>
            <p:ph type="pic" sz="quarter" idx="10"/>
          </p:nvPr>
        </p:nvSpPr>
        <p:spPr>
          <a:xfrm>
            <a:off x="230188" y="0"/>
            <a:ext cx="1709737" cy="3879850"/>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sp>
        <p:nvSpPr>
          <p:cNvPr id="18" name="Bildplatzhalter 16">
            <a:extLst>
              <a:ext uri="{FF2B5EF4-FFF2-40B4-BE49-F238E27FC236}">
                <a16:creationId xmlns:a16="http://schemas.microsoft.com/office/drawing/2014/main" id="{9E6A278A-DE7A-F6A1-508C-0F159C021683}"/>
              </a:ext>
            </a:extLst>
          </p:cNvPr>
          <p:cNvSpPr>
            <a:spLocks noGrp="1"/>
          </p:cNvSpPr>
          <p:nvPr>
            <p:ph type="pic" sz="quarter" idx="11"/>
          </p:nvPr>
        </p:nvSpPr>
        <p:spPr>
          <a:xfrm>
            <a:off x="1939925" y="0"/>
            <a:ext cx="2659783" cy="3879850"/>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sp>
        <p:nvSpPr>
          <p:cNvPr id="19" name="Bildplatzhalter 16">
            <a:extLst>
              <a:ext uri="{FF2B5EF4-FFF2-40B4-BE49-F238E27FC236}">
                <a16:creationId xmlns:a16="http://schemas.microsoft.com/office/drawing/2014/main" id="{15FAE27F-DE4C-D3D6-1E5A-EACB65328D95}"/>
              </a:ext>
            </a:extLst>
          </p:cNvPr>
          <p:cNvSpPr>
            <a:spLocks noGrp="1"/>
          </p:cNvSpPr>
          <p:nvPr>
            <p:ph type="pic" sz="quarter" idx="12"/>
          </p:nvPr>
        </p:nvSpPr>
        <p:spPr>
          <a:xfrm>
            <a:off x="4599709" y="0"/>
            <a:ext cx="4664364" cy="3112655"/>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sp>
        <p:nvSpPr>
          <p:cNvPr id="21" name="Bildplatzhalter 16">
            <a:extLst>
              <a:ext uri="{FF2B5EF4-FFF2-40B4-BE49-F238E27FC236}">
                <a16:creationId xmlns:a16="http://schemas.microsoft.com/office/drawing/2014/main" id="{4FDFDBC9-8200-B7E4-F11E-D5FB19A22A32}"/>
              </a:ext>
            </a:extLst>
          </p:cNvPr>
          <p:cNvSpPr>
            <a:spLocks noGrp="1"/>
          </p:cNvSpPr>
          <p:nvPr>
            <p:ph type="pic" sz="quarter" idx="14"/>
          </p:nvPr>
        </p:nvSpPr>
        <p:spPr>
          <a:xfrm>
            <a:off x="230188" y="3879850"/>
            <a:ext cx="4369520" cy="2978150"/>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sp>
        <p:nvSpPr>
          <p:cNvPr id="22" name="Bildplatzhalter 16">
            <a:extLst>
              <a:ext uri="{FF2B5EF4-FFF2-40B4-BE49-F238E27FC236}">
                <a16:creationId xmlns:a16="http://schemas.microsoft.com/office/drawing/2014/main" id="{EC12F0B5-AF36-7DEF-E329-1A1D973FA392}"/>
              </a:ext>
            </a:extLst>
          </p:cNvPr>
          <p:cNvSpPr>
            <a:spLocks noGrp="1"/>
          </p:cNvSpPr>
          <p:nvPr>
            <p:ph type="pic" sz="quarter" idx="15"/>
          </p:nvPr>
        </p:nvSpPr>
        <p:spPr>
          <a:xfrm>
            <a:off x="4599709" y="3112654"/>
            <a:ext cx="2419927" cy="3745345"/>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sp>
        <p:nvSpPr>
          <p:cNvPr id="23" name="Bildplatzhalter 16">
            <a:extLst>
              <a:ext uri="{FF2B5EF4-FFF2-40B4-BE49-F238E27FC236}">
                <a16:creationId xmlns:a16="http://schemas.microsoft.com/office/drawing/2014/main" id="{B7EEBDA8-0E38-E58B-FBB1-0A9D37E36C6E}"/>
              </a:ext>
            </a:extLst>
          </p:cNvPr>
          <p:cNvSpPr>
            <a:spLocks noGrp="1"/>
          </p:cNvSpPr>
          <p:nvPr>
            <p:ph type="pic" sz="quarter" idx="16"/>
          </p:nvPr>
        </p:nvSpPr>
        <p:spPr>
          <a:xfrm>
            <a:off x="7019636" y="3112654"/>
            <a:ext cx="2244437" cy="3745345"/>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sp>
        <p:nvSpPr>
          <p:cNvPr id="24" name="Bildplatzhalter 16">
            <a:extLst>
              <a:ext uri="{FF2B5EF4-FFF2-40B4-BE49-F238E27FC236}">
                <a16:creationId xmlns:a16="http://schemas.microsoft.com/office/drawing/2014/main" id="{E3C58D6E-73F3-472A-FF04-BA94873BE42A}"/>
              </a:ext>
            </a:extLst>
          </p:cNvPr>
          <p:cNvSpPr>
            <a:spLocks noGrp="1"/>
          </p:cNvSpPr>
          <p:nvPr>
            <p:ph type="pic" sz="quarter" idx="17"/>
          </p:nvPr>
        </p:nvSpPr>
        <p:spPr>
          <a:xfrm>
            <a:off x="9264074" y="4350325"/>
            <a:ext cx="2927926" cy="2507673"/>
          </a:xfrm>
          <a:solidFill>
            <a:schemeClr val="tx1">
              <a:lumMod val="95000"/>
            </a:schemeClr>
          </a:solidFill>
        </p:spPr>
        <p:txBody>
          <a:bodyPr anchor="ctr" anchorCtr="0"/>
          <a:lstStyle>
            <a:lvl1pPr algn="ctr">
              <a:defRPr>
                <a:solidFill>
                  <a:schemeClr val="tx1"/>
                </a:solidFill>
              </a:defRPr>
            </a:lvl1pPr>
          </a:lstStyle>
          <a:p>
            <a:r>
              <a:rPr lang="de-DE"/>
              <a:t>Bild durch Klicken auf Symbol hinzufügen</a:t>
            </a:r>
          </a:p>
        </p:txBody>
      </p:sp>
      <p:pic>
        <p:nvPicPr>
          <p:cNvPr id="15" name="Grafik 14">
            <a:extLst>
              <a:ext uri="{FF2B5EF4-FFF2-40B4-BE49-F238E27FC236}">
                <a16:creationId xmlns:a16="http://schemas.microsoft.com/office/drawing/2014/main" id="{31263DF1-4794-660C-9560-AAFED30180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35073" y="2703485"/>
            <a:ext cx="2588487" cy="2588487"/>
          </a:xfrm>
          <a:prstGeom prst="rect">
            <a:avLst/>
          </a:prstGeom>
        </p:spPr>
      </p:pic>
      <p:pic>
        <p:nvPicPr>
          <p:cNvPr id="11" name="Grafik 10">
            <a:extLst>
              <a:ext uri="{FF2B5EF4-FFF2-40B4-BE49-F238E27FC236}">
                <a16:creationId xmlns:a16="http://schemas.microsoft.com/office/drawing/2014/main" id="{F2D5EBC8-D1F5-A6A9-F7CF-4642871C2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9224" b="24341"/>
          <a:stretch/>
        </p:blipFill>
        <p:spPr>
          <a:xfrm>
            <a:off x="1722120" y="6172200"/>
            <a:ext cx="2987040" cy="548640"/>
          </a:xfrm>
          <a:prstGeom prst="rect">
            <a:avLst/>
          </a:prstGeom>
        </p:spPr>
      </p:pic>
    </p:spTree>
    <p:extLst>
      <p:ext uri="{BB962C8B-B14F-4D97-AF65-F5344CB8AC3E}">
        <p14:creationId xmlns:p14="http://schemas.microsoft.com/office/powerpoint/2010/main" val="2708572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nner 1">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6D0DF164-ED46-B49E-B843-5D53BE819DC8}"/>
              </a:ext>
            </a:extLst>
          </p:cNvPr>
          <p:cNvSpPr/>
          <p:nvPr userDrawn="1"/>
        </p:nvSpPr>
        <p:spPr>
          <a:xfrm>
            <a:off x="3121890" y="0"/>
            <a:ext cx="907010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Bildplatzhalter 10">
            <a:extLst>
              <a:ext uri="{FF2B5EF4-FFF2-40B4-BE49-F238E27FC236}">
                <a16:creationId xmlns:a16="http://schemas.microsoft.com/office/drawing/2014/main" id="{17FDC9F6-685D-2716-0F0D-026B5143C349}"/>
              </a:ext>
            </a:extLst>
          </p:cNvPr>
          <p:cNvSpPr>
            <a:spLocks noGrp="1"/>
          </p:cNvSpPr>
          <p:nvPr>
            <p:ph type="pic" sz="quarter" idx="13"/>
          </p:nvPr>
        </p:nvSpPr>
        <p:spPr>
          <a:xfrm>
            <a:off x="230909" y="0"/>
            <a:ext cx="2890981" cy="6858000"/>
          </a:xfrm>
        </p:spPr>
        <p:txBody>
          <a:bodyPr anchor="ctr" anchorCtr="0"/>
          <a:lstStyle>
            <a:lvl1pPr algn="ctr">
              <a:defRPr/>
            </a:lvl1pPr>
          </a:lstStyle>
          <a:p>
            <a:r>
              <a:rPr lang="de-DE"/>
              <a:t>Bild durch Klicken auf Symbol hinzufügen</a:t>
            </a:r>
          </a:p>
        </p:txBody>
      </p:sp>
      <p:sp>
        <p:nvSpPr>
          <p:cNvPr id="2" name="Titel 1">
            <a:extLst>
              <a:ext uri="{FF2B5EF4-FFF2-40B4-BE49-F238E27FC236}">
                <a16:creationId xmlns:a16="http://schemas.microsoft.com/office/drawing/2014/main" id="{5CFCE5C3-CBF3-E4FD-3E4C-BAE98536B35B}"/>
              </a:ext>
            </a:extLst>
          </p:cNvPr>
          <p:cNvSpPr>
            <a:spLocks noGrp="1"/>
          </p:cNvSpPr>
          <p:nvPr>
            <p:ph type="ctrTitle" hasCustomPrompt="1"/>
          </p:nvPr>
        </p:nvSpPr>
        <p:spPr>
          <a:xfrm>
            <a:off x="3583709" y="3833090"/>
            <a:ext cx="7984403" cy="1707431"/>
          </a:xfrm>
        </p:spPr>
        <p:txBody>
          <a:bodyPr anchor="b"/>
          <a:lstStyle>
            <a:lvl1pPr algn="ctr">
              <a:defRPr sz="2000">
                <a:solidFill>
                  <a:schemeClr val="tx1"/>
                </a:solidFill>
              </a:defRPr>
            </a:lvl1pPr>
          </a:lstStyle>
          <a:p>
            <a:r>
              <a:rPr lang="de-DE"/>
              <a:t>Headline</a:t>
            </a:r>
          </a:p>
        </p:txBody>
      </p:sp>
      <p:sp>
        <p:nvSpPr>
          <p:cNvPr id="4" name="Datumsplatzhalter 3">
            <a:extLst>
              <a:ext uri="{FF2B5EF4-FFF2-40B4-BE49-F238E27FC236}">
                <a16:creationId xmlns:a16="http://schemas.microsoft.com/office/drawing/2014/main" id="{FC38D5E1-4A40-B828-DD67-636A93E9C871}"/>
              </a:ext>
            </a:extLst>
          </p:cNvPr>
          <p:cNvSpPr>
            <a:spLocks noGrp="1"/>
          </p:cNvSpPr>
          <p:nvPr>
            <p:ph type="dt" sz="half" idx="10"/>
          </p:nvPr>
        </p:nvSpPr>
        <p:spPr/>
        <p:txBody>
          <a:bodyPr/>
          <a:lstStyle/>
          <a:p>
            <a:fld id="{140BD6BB-74BC-4FD7-9DFC-7EBAA9FBFB76}" type="datetimeFigureOut">
              <a:rPr lang="de-DE" smtClean="0"/>
              <a:t>14.03.2024</a:t>
            </a:fld>
            <a:endParaRPr lang="de-DE"/>
          </a:p>
        </p:txBody>
      </p:sp>
      <p:sp>
        <p:nvSpPr>
          <p:cNvPr id="5" name="Fußzeilenplatzhalter 4">
            <a:extLst>
              <a:ext uri="{FF2B5EF4-FFF2-40B4-BE49-F238E27FC236}">
                <a16:creationId xmlns:a16="http://schemas.microsoft.com/office/drawing/2014/main" id="{0D33FF37-B04D-646D-1235-6EBD98723B6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D1AA66D-BA9A-441E-2A3A-9AB4CCAB7460}"/>
              </a:ext>
            </a:extLst>
          </p:cNvPr>
          <p:cNvSpPr>
            <a:spLocks noGrp="1"/>
          </p:cNvSpPr>
          <p:nvPr>
            <p:ph type="sldNum" sz="quarter" idx="12"/>
          </p:nvPr>
        </p:nvSpPr>
        <p:spPr/>
        <p:txBody>
          <a:bodyPr/>
          <a:lstStyle/>
          <a:p>
            <a:fld id="{61056B96-DC6B-4DDA-9E99-D7FE28101693}" type="slidenum">
              <a:rPr lang="de-DE" smtClean="0"/>
              <a:t>‹#›</a:t>
            </a:fld>
            <a:endParaRPr lang="de-DE"/>
          </a:p>
        </p:txBody>
      </p:sp>
      <p:sp>
        <p:nvSpPr>
          <p:cNvPr id="7" name="Rechteck 6">
            <a:extLst>
              <a:ext uri="{FF2B5EF4-FFF2-40B4-BE49-F238E27FC236}">
                <a16:creationId xmlns:a16="http://schemas.microsoft.com/office/drawing/2014/main" id="{480F8EDE-ED27-7DBC-9839-D655776F3865}"/>
              </a:ext>
            </a:extLst>
          </p:cNvPr>
          <p:cNvSpPr/>
          <p:nvPr userDrawn="1"/>
        </p:nvSpPr>
        <p:spPr>
          <a:xfrm>
            <a:off x="0" y="0"/>
            <a:ext cx="23090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1C187572-291F-A8E3-A31D-133D50889895}"/>
              </a:ext>
            </a:extLst>
          </p:cNvPr>
          <p:cNvSpPr/>
          <p:nvPr userDrawn="1"/>
        </p:nvSpPr>
        <p:spPr>
          <a:xfrm>
            <a:off x="0" y="3429000"/>
            <a:ext cx="23090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10185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renner 1">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6D0DF164-ED46-B49E-B843-5D53BE819DC8}"/>
              </a:ext>
            </a:extLst>
          </p:cNvPr>
          <p:cNvSpPr/>
          <p:nvPr userDrawn="1"/>
        </p:nvSpPr>
        <p:spPr>
          <a:xfrm>
            <a:off x="3121890" y="0"/>
            <a:ext cx="907010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Bildplatzhalter 10">
            <a:extLst>
              <a:ext uri="{FF2B5EF4-FFF2-40B4-BE49-F238E27FC236}">
                <a16:creationId xmlns:a16="http://schemas.microsoft.com/office/drawing/2014/main" id="{17FDC9F6-685D-2716-0F0D-026B5143C349}"/>
              </a:ext>
            </a:extLst>
          </p:cNvPr>
          <p:cNvSpPr>
            <a:spLocks noGrp="1"/>
          </p:cNvSpPr>
          <p:nvPr>
            <p:ph type="pic" sz="quarter" idx="13"/>
          </p:nvPr>
        </p:nvSpPr>
        <p:spPr>
          <a:xfrm>
            <a:off x="230909" y="0"/>
            <a:ext cx="2890981" cy="3429000"/>
          </a:xfrm>
        </p:spPr>
        <p:txBody>
          <a:bodyPr anchor="ctr" anchorCtr="0"/>
          <a:lstStyle>
            <a:lvl1pPr algn="ctr">
              <a:defRPr/>
            </a:lvl1pPr>
          </a:lstStyle>
          <a:p>
            <a:r>
              <a:rPr lang="de-DE"/>
              <a:t>Bild durch Klicken auf Symbol hinzufügen</a:t>
            </a:r>
          </a:p>
        </p:txBody>
      </p:sp>
      <p:sp>
        <p:nvSpPr>
          <p:cNvPr id="2" name="Titel 1">
            <a:extLst>
              <a:ext uri="{FF2B5EF4-FFF2-40B4-BE49-F238E27FC236}">
                <a16:creationId xmlns:a16="http://schemas.microsoft.com/office/drawing/2014/main" id="{5CFCE5C3-CBF3-E4FD-3E4C-BAE98536B35B}"/>
              </a:ext>
            </a:extLst>
          </p:cNvPr>
          <p:cNvSpPr>
            <a:spLocks noGrp="1"/>
          </p:cNvSpPr>
          <p:nvPr>
            <p:ph type="ctrTitle" hasCustomPrompt="1"/>
          </p:nvPr>
        </p:nvSpPr>
        <p:spPr>
          <a:xfrm>
            <a:off x="3583709" y="3833090"/>
            <a:ext cx="7984403" cy="1707431"/>
          </a:xfrm>
        </p:spPr>
        <p:txBody>
          <a:bodyPr anchor="b"/>
          <a:lstStyle>
            <a:lvl1pPr algn="ctr">
              <a:defRPr sz="2000">
                <a:solidFill>
                  <a:schemeClr val="tx1"/>
                </a:solidFill>
              </a:defRPr>
            </a:lvl1pPr>
          </a:lstStyle>
          <a:p>
            <a:r>
              <a:rPr lang="de-DE"/>
              <a:t>Headline</a:t>
            </a:r>
          </a:p>
        </p:txBody>
      </p:sp>
      <p:sp>
        <p:nvSpPr>
          <p:cNvPr id="4" name="Datumsplatzhalter 3">
            <a:extLst>
              <a:ext uri="{FF2B5EF4-FFF2-40B4-BE49-F238E27FC236}">
                <a16:creationId xmlns:a16="http://schemas.microsoft.com/office/drawing/2014/main" id="{FC38D5E1-4A40-B828-DD67-636A93E9C871}"/>
              </a:ext>
            </a:extLst>
          </p:cNvPr>
          <p:cNvSpPr>
            <a:spLocks noGrp="1"/>
          </p:cNvSpPr>
          <p:nvPr>
            <p:ph type="dt" sz="half" idx="10"/>
          </p:nvPr>
        </p:nvSpPr>
        <p:spPr/>
        <p:txBody>
          <a:bodyPr/>
          <a:lstStyle/>
          <a:p>
            <a:fld id="{140BD6BB-74BC-4FD7-9DFC-7EBAA9FBFB76}" type="datetimeFigureOut">
              <a:rPr lang="de-DE" smtClean="0"/>
              <a:t>14.03.2024</a:t>
            </a:fld>
            <a:endParaRPr lang="de-DE"/>
          </a:p>
        </p:txBody>
      </p:sp>
      <p:sp>
        <p:nvSpPr>
          <p:cNvPr id="5" name="Fußzeilenplatzhalter 4">
            <a:extLst>
              <a:ext uri="{FF2B5EF4-FFF2-40B4-BE49-F238E27FC236}">
                <a16:creationId xmlns:a16="http://schemas.microsoft.com/office/drawing/2014/main" id="{0D33FF37-B04D-646D-1235-6EBD98723B6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D1AA66D-BA9A-441E-2A3A-9AB4CCAB7460}"/>
              </a:ext>
            </a:extLst>
          </p:cNvPr>
          <p:cNvSpPr>
            <a:spLocks noGrp="1"/>
          </p:cNvSpPr>
          <p:nvPr>
            <p:ph type="sldNum" sz="quarter" idx="12"/>
          </p:nvPr>
        </p:nvSpPr>
        <p:spPr/>
        <p:txBody>
          <a:bodyPr/>
          <a:lstStyle/>
          <a:p>
            <a:fld id="{61056B96-DC6B-4DDA-9E99-D7FE28101693}" type="slidenum">
              <a:rPr lang="de-DE" smtClean="0"/>
              <a:t>‹#›</a:t>
            </a:fld>
            <a:endParaRPr lang="de-DE"/>
          </a:p>
        </p:txBody>
      </p:sp>
      <p:sp>
        <p:nvSpPr>
          <p:cNvPr id="7" name="Rechteck 6">
            <a:extLst>
              <a:ext uri="{FF2B5EF4-FFF2-40B4-BE49-F238E27FC236}">
                <a16:creationId xmlns:a16="http://schemas.microsoft.com/office/drawing/2014/main" id="{480F8EDE-ED27-7DBC-9839-D655776F3865}"/>
              </a:ext>
            </a:extLst>
          </p:cNvPr>
          <p:cNvSpPr/>
          <p:nvPr userDrawn="1"/>
        </p:nvSpPr>
        <p:spPr>
          <a:xfrm>
            <a:off x="0" y="0"/>
            <a:ext cx="23090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1C187572-291F-A8E3-A31D-133D50889895}"/>
              </a:ext>
            </a:extLst>
          </p:cNvPr>
          <p:cNvSpPr/>
          <p:nvPr userDrawn="1"/>
        </p:nvSpPr>
        <p:spPr>
          <a:xfrm>
            <a:off x="0" y="3429000"/>
            <a:ext cx="23090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47014CA5-022F-D8AC-3C89-EACE72EEA4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71143" y="2130932"/>
            <a:ext cx="1369291" cy="1369291"/>
          </a:xfrm>
          <a:prstGeom prst="rect">
            <a:avLst/>
          </a:prstGeom>
        </p:spPr>
      </p:pic>
      <p:sp>
        <p:nvSpPr>
          <p:cNvPr id="3" name="Bildplatzhalter 10">
            <a:extLst>
              <a:ext uri="{FF2B5EF4-FFF2-40B4-BE49-F238E27FC236}">
                <a16:creationId xmlns:a16="http://schemas.microsoft.com/office/drawing/2014/main" id="{95E0EC03-1D5F-296E-718A-9B7420D86530}"/>
              </a:ext>
            </a:extLst>
          </p:cNvPr>
          <p:cNvSpPr>
            <a:spLocks noGrp="1"/>
          </p:cNvSpPr>
          <p:nvPr>
            <p:ph type="pic" sz="quarter" idx="14"/>
          </p:nvPr>
        </p:nvSpPr>
        <p:spPr>
          <a:xfrm>
            <a:off x="230909" y="3429000"/>
            <a:ext cx="2890981" cy="3429000"/>
          </a:xfrm>
        </p:spPr>
        <p:txBody>
          <a:bodyPr anchor="ctr" anchorCtr="0"/>
          <a:lstStyle>
            <a:lvl1pPr algn="ctr">
              <a:defRPr/>
            </a:lvl1pPr>
          </a:lstStyle>
          <a:p>
            <a:r>
              <a:rPr lang="de-DE"/>
              <a:t>Bild durch Klicken auf Symbol hinzufügen</a:t>
            </a:r>
          </a:p>
        </p:txBody>
      </p:sp>
      <p:sp>
        <p:nvSpPr>
          <p:cNvPr id="8" name="Textplatzhalter 13">
            <a:extLst>
              <a:ext uri="{FF2B5EF4-FFF2-40B4-BE49-F238E27FC236}">
                <a16:creationId xmlns:a16="http://schemas.microsoft.com/office/drawing/2014/main" id="{1976E50B-3089-1B57-3E58-4E8BFADD4F06}"/>
              </a:ext>
            </a:extLst>
          </p:cNvPr>
          <p:cNvSpPr>
            <a:spLocks noGrp="1"/>
          </p:cNvSpPr>
          <p:nvPr>
            <p:ph type="body" sz="quarter" idx="15" hasCustomPrompt="1"/>
          </p:nvPr>
        </p:nvSpPr>
        <p:spPr>
          <a:xfrm>
            <a:off x="3590924" y="5825547"/>
            <a:ext cx="7984403" cy="365125"/>
          </a:xfrm>
        </p:spPr>
        <p:txBody>
          <a:bodyPr/>
          <a:lstStyle>
            <a:lvl1pPr algn="ctr" defTabSz="914400" rtl="0" eaLnBrk="1" latinLnBrk="0" hangingPunct="1">
              <a:lnSpc>
                <a:spcPct val="100000"/>
              </a:lnSpc>
              <a:spcBef>
                <a:spcPct val="0"/>
              </a:spcBef>
              <a:buNone/>
              <a:defRPr lang="de-DE" sz="2000" b="0" i="0" kern="1200" cap="all" spc="1000" baseline="0" dirty="0">
                <a:solidFill>
                  <a:schemeClr val="tx1"/>
                </a:solidFill>
                <a:latin typeface="Publica Sans Light" panose="00000400000000000000" pitchFamily="50" charset="0"/>
                <a:ea typeface="+mj-ea"/>
                <a:cs typeface="+mj-cs"/>
              </a:defRPr>
            </a:lvl1pPr>
            <a:lvl2pPr>
              <a:defRPr sz="2000"/>
            </a:lvl2pPr>
            <a:lvl3pPr>
              <a:defRPr sz="2000"/>
            </a:lvl3pPr>
            <a:lvl4pPr>
              <a:defRPr sz="2000"/>
            </a:lvl4pPr>
            <a:lvl5pPr>
              <a:defRPr sz="2000"/>
            </a:lvl5pPr>
          </a:lstStyle>
          <a:p>
            <a:pPr lvl="0"/>
            <a:r>
              <a:rPr lang="de-DE" err="1"/>
              <a:t>Subline</a:t>
            </a:r>
            <a:endParaRPr lang="de-DE"/>
          </a:p>
        </p:txBody>
      </p:sp>
    </p:spTree>
    <p:extLst>
      <p:ext uri="{BB962C8B-B14F-4D97-AF65-F5344CB8AC3E}">
        <p14:creationId xmlns:p14="http://schemas.microsoft.com/office/powerpoint/2010/main" val="338527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enner 2">
    <p:spTree>
      <p:nvGrpSpPr>
        <p:cNvPr id="1" name=""/>
        <p:cNvGrpSpPr/>
        <p:nvPr/>
      </p:nvGrpSpPr>
      <p:grpSpPr>
        <a:xfrm>
          <a:off x="0" y="0"/>
          <a:ext cx="0" cy="0"/>
          <a:chOff x="0" y="0"/>
          <a:chExt cx="0" cy="0"/>
        </a:xfrm>
      </p:grpSpPr>
      <p:sp>
        <p:nvSpPr>
          <p:cNvPr id="11" name="Bildplatzhalter 10">
            <a:extLst>
              <a:ext uri="{FF2B5EF4-FFF2-40B4-BE49-F238E27FC236}">
                <a16:creationId xmlns:a16="http://schemas.microsoft.com/office/drawing/2014/main" id="{17FDC9F6-685D-2716-0F0D-026B5143C349}"/>
              </a:ext>
            </a:extLst>
          </p:cNvPr>
          <p:cNvSpPr>
            <a:spLocks noGrp="1"/>
          </p:cNvSpPr>
          <p:nvPr>
            <p:ph type="pic" sz="quarter" idx="13"/>
          </p:nvPr>
        </p:nvSpPr>
        <p:spPr>
          <a:xfrm>
            <a:off x="9070109" y="0"/>
            <a:ext cx="2890981" cy="6858000"/>
          </a:xfrm>
        </p:spPr>
        <p:txBody>
          <a:bodyPr anchor="ctr" anchorCtr="0"/>
          <a:lstStyle>
            <a:lvl1pPr algn="ctr">
              <a:defRPr/>
            </a:lvl1pPr>
          </a:lstStyle>
          <a:p>
            <a:r>
              <a:rPr lang="de-DE"/>
              <a:t>Bild durch Klicken auf Symbol hinzufügen</a:t>
            </a:r>
          </a:p>
        </p:txBody>
      </p:sp>
      <p:sp>
        <p:nvSpPr>
          <p:cNvPr id="12" name="Rechteck 11">
            <a:extLst>
              <a:ext uri="{FF2B5EF4-FFF2-40B4-BE49-F238E27FC236}">
                <a16:creationId xmlns:a16="http://schemas.microsoft.com/office/drawing/2014/main" id="{6D0DF164-ED46-B49E-B843-5D53BE819DC8}"/>
              </a:ext>
            </a:extLst>
          </p:cNvPr>
          <p:cNvSpPr/>
          <p:nvPr userDrawn="1"/>
        </p:nvSpPr>
        <p:spPr>
          <a:xfrm>
            <a:off x="0" y="0"/>
            <a:ext cx="90701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CFCE5C3-CBF3-E4FD-3E4C-BAE98536B35B}"/>
              </a:ext>
            </a:extLst>
          </p:cNvPr>
          <p:cNvSpPr>
            <a:spLocks noGrp="1"/>
          </p:cNvSpPr>
          <p:nvPr>
            <p:ph type="ctrTitle" hasCustomPrompt="1"/>
          </p:nvPr>
        </p:nvSpPr>
        <p:spPr>
          <a:xfrm>
            <a:off x="1062183" y="4461164"/>
            <a:ext cx="6779496" cy="1079357"/>
          </a:xfrm>
        </p:spPr>
        <p:txBody>
          <a:bodyPr anchor="b"/>
          <a:lstStyle>
            <a:lvl1pPr algn="ctr">
              <a:defRPr sz="2000">
                <a:solidFill>
                  <a:schemeClr val="tx2"/>
                </a:solidFill>
              </a:defRPr>
            </a:lvl1pPr>
          </a:lstStyle>
          <a:p>
            <a:r>
              <a:rPr lang="de-DE"/>
              <a:t>Headline</a:t>
            </a:r>
          </a:p>
        </p:txBody>
      </p:sp>
      <p:sp>
        <p:nvSpPr>
          <p:cNvPr id="4" name="Datumsplatzhalter 3">
            <a:extLst>
              <a:ext uri="{FF2B5EF4-FFF2-40B4-BE49-F238E27FC236}">
                <a16:creationId xmlns:a16="http://schemas.microsoft.com/office/drawing/2014/main" id="{FC38D5E1-4A40-B828-DD67-636A93E9C871}"/>
              </a:ext>
            </a:extLst>
          </p:cNvPr>
          <p:cNvSpPr>
            <a:spLocks noGrp="1"/>
          </p:cNvSpPr>
          <p:nvPr>
            <p:ph type="dt" sz="half" idx="10"/>
          </p:nvPr>
        </p:nvSpPr>
        <p:spPr/>
        <p:txBody>
          <a:bodyPr/>
          <a:lstStyle/>
          <a:p>
            <a:fld id="{140BD6BB-74BC-4FD7-9DFC-7EBAA9FBFB76}" type="datetimeFigureOut">
              <a:rPr lang="de-DE" smtClean="0"/>
              <a:t>14.03.2024</a:t>
            </a:fld>
            <a:endParaRPr lang="de-DE"/>
          </a:p>
        </p:txBody>
      </p:sp>
      <p:sp>
        <p:nvSpPr>
          <p:cNvPr id="5" name="Fußzeilenplatzhalter 4">
            <a:extLst>
              <a:ext uri="{FF2B5EF4-FFF2-40B4-BE49-F238E27FC236}">
                <a16:creationId xmlns:a16="http://schemas.microsoft.com/office/drawing/2014/main" id="{0D33FF37-B04D-646D-1235-6EBD98723B6F}"/>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D1AA66D-BA9A-441E-2A3A-9AB4CCAB7460}"/>
              </a:ext>
            </a:extLst>
          </p:cNvPr>
          <p:cNvSpPr>
            <a:spLocks noGrp="1"/>
          </p:cNvSpPr>
          <p:nvPr>
            <p:ph type="sldNum" sz="quarter" idx="12"/>
          </p:nvPr>
        </p:nvSpPr>
        <p:spPr/>
        <p:txBody>
          <a:bodyPr/>
          <a:lstStyle/>
          <a:p>
            <a:fld id="{61056B96-DC6B-4DDA-9E99-D7FE28101693}" type="slidenum">
              <a:rPr lang="de-DE" smtClean="0"/>
              <a:t>‹#›</a:t>
            </a:fld>
            <a:endParaRPr lang="de-DE"/>
          </a:p>
        </p:txBody>
      </p:sp>
      <p:sp>
        <p:nvSpPr>
          <p:cNvPr id="7" name="Rechteck 6">
            <a:extLst>
              <a:ext uri="{FF2B5EF4-FFF2-40B4-BE49-F238E27FC236}">
                <a16:creationId xmlns:a16="http://schemas.microsoft.com/office/drawing/2014/main" id="{480F8EDE-ED27-7DBC-9839-D655776F3865}"/>
              </a:ext>
            </a:extLst>
          </p:cNvPr>
          <p:cNvSpPr/>
          <p:nvPr userDrawn="1"/>
        </p:nvSpPr>
        <p:spPr>
          <a:xfrm>
            <a:off x="11961091" y="0"/>
            <a:ext cx="23090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1C187572-291F-A8E3-A31D-133D50889895}"/>
              </a:ext>
            </a:extLst>
          </p:cNvPr>
          <p:cNvSpPr/>
          <p:nvPr userDrawn="1"/>
        </p:nvSpPr>
        <p:spPr>
          <a:xfrm>
            <a:off x="11961091" y="3429000"/>
            <a:ext cx="23090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47014CA5-022F-D8AC-3C89-EACE72EEA4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47163" y="2130932"/>
            <a:ext cx="1369291" cy="1369291"/>
          </a:xfrm>
          <a:prstGeom prst="rect">
            <a:avLst/>
          </a:prstGeom>
        </p:spPr>
      </p:pic>
      <p:sp>
        <p:nvSpPr>
          <p:cNvPr id="14" name="Textplatzhalter 13">
            <a:extLst>
              <a:ext uri="{FF2B5EF4-FFF2-40B4-BE49-F238E27FC236}">
                <a16:creationId xmlns:a16="http://schemas.microsoft.com/office/drawing/2014/main" id="{18884E1E-D736-AADA-E0A9-F6973422B20D}"/>
              </a:ext>
            </a:extLst>
          </p:cNvPr>
          <p:cNvSpPr>
            <a:spLocks noGrp="1"/>
          </p:cNvSpPr>
          <p:nvPr>
            <p:ph type="body" sz="quarter" idx="14" hasCustomPrompt="1"/>
          </p:nvPr>
        </p:nvSpPr>
        <p:spPr>
          <a:xfrm>
            <a:off x="1055688" y="5825547"/>
            <a:ext cx="6786562" cy="365125"/>
          </a:xfrm>
        </p:spPr>
        <p:txBody>
          <a:bodyPr/>
          <a:lstStyle>
            <a:lvl1pPr algn="ctr" defTabSz="914400" rtl="0" eaLnBrk="1" latinLnBrk="0" hangingPunct="1">
              <a:lnSpc>
                <a:spcPct val="100000"/>
              </a:lnSpc>
              <a:spcBef>
                <a:spcPct val="0"/>
              </a:spcBef>
              <a:buNone/>
              <a:defRPr lang="de-DE" sz="2000" b="0" i="0" kern="1200" cap="all" spc="1000" baseline="0" dirty="0">
                <a:solidFill>
                  <a:schemeClr val="tx1"/>
                </a:solidFill>
                <a:latin typeface="Publica Sans Light" panose="00000400000000000000" pitchFamily="50" charset="0"/>
                <a:ea typeface="+mj-ea"/>
                <a:cs typeface="+mj-cs"/>
              </a:defRPr>
            </a:lvl1pPr>
            <a:lvl2pPr>
              <a:defRPr sz="2000"/>
            </a:lvl2pPr>
            <a:lvl3pPr>
              <a:defRPr sz="2000"/>
            </a:lvl3pPr>
            <a:lvl4pPr>
              <a:defRPr sz="2000"/>
            </a:lvl4pPr>
            <a:lvl5pPr>
              <a:defRPr sz="2000"/>
            </a:lvl5pPr>
          </a:lstStyle>
          <a:p>
            <a:pPr lvl="0"/>
            <a:r>
              <a:rPr lang="de-DE" err="1"/>
              <a:t>Subline</a:t>
            </a:r>
            <a:endParaRPr lang="de-DE"/>
          </a:p>
        </p:txBody>
      </p:sp>
    </p:spTree>
    <p:extLst>
      <p:ext uri="{BB962C8B-B14F-4D97-AF65-F5344CB8AC3E}">
        <p14:creationId xmlns:p14="http://schemas.microsoft.com/office/powerpoint/2010/main" val="205561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2EAC7-E6F9-6EDE-0464-BE07567393BD}"/>
              </a:ext>
            </a:extLst>
          </p:cNvPr>
          <p:cNvSpPr>
            <a:spLocks noGrp="1"/>
          </p:cNvSpPr>
          <p:nvPr>
            <p:ph type="title" hasCustomPrompt="1"/>
          </p:nvPr>
        </p:nvSpPr>
        <p:spPr/>
        <p:txBody>
          <a:bodyPr/>
          <a:lstStyle>
            <a:lvl1pPr>
              <a:defRPr/>
            </a:lvl1pPr>
          </a:lstStyle>
          <a:p>
            <a:r>
              <a:rPr lang="de-DE"/>
              <a:t>Headline</a:t>
            </a:r>
          </a:p>
        </p:txBody>
      </p:sp>
      <p:sp>
        <p:nvSpPr>
          <p:cNvPr id="3" name="Inhaltsplatzhalter 2">
            <a:extLst>
              <a:ext uri="{FF2B5EF4-FFF2-40B4-BE49-F238E27FC236}">
                <a16:creationId xmlns:a16="http://schemas.microsoft.com/office/drawing/2014/main" id="{564D20FD-53F4-55AE-24E7-FCE49A7C874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43C9C0-34EB-B0E7-4A94-650CE9563379}"/>
              </a:ext>
            </a:extLst>
          </p:cNvPr>
          <p:cNvSpPr>
            <a:spLocks noGrp="1"/>
          </p:cNvSpPr>
          <p:nvPr>
            <p:ph type="dt" sz="half" idx="10"/>
          </p:nvPr>
        </p:nvSpPr>
        <p:spPr/>
        <p:txBody>
          <a:bodyPr/>
          <a:lstStyle/>
          <a:p>
            <a:fld id="{140BD6BB-74BC-4FD7-9DFC-7EBAA9FBFB76}" type="datetimeFigureOut">
              <a:rPr lang="de-DE" smtClean="0"/>
              <a:t>14.03.2024</a:t>
            </a:fld>
            <a:endParaRPr lang="de-DE"/>
          </a:p>
        </p:txBody>
      </p:sp>
      <p:sp>
        <p:nvSpPr>
          <p:cNvPr id="5" name="Fußzeilenplatzhalter 4">
            <a:extLst>
              <a:ext uri="{FF2B5EF4-FFF2-40B4-BE49-F238E27FC236}">
                <a16:creationId xmlns:a16="http://schemas.microsoft.com/office/drawing/2014/main" id="{39288055-5606-47C0-C7BE-D906D74826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AFC808-CC88-D558-CC4F-BCB9FCA78C20}"/>
              </a:ext>
            </a:extLst>
          </p:cNvPr>
          <p:cNvSpPr>
            <a:spLocks noGrp="1"/>
          </p:cNvSpPr>
          <p:nvPr>
            <p:ph type="sldNum" sz="quarter" idx="12"/>
          </p:nvPr>
        </p:nvSpPr>
        <p:spPr/>
        <p:txBody>
          <a:bodyPr/>
          <a:lstStyle/>
          <a:p>
            <a:fld id="{61056B96-DC6B-4DDA-9E99-D7FE28101693}" type="slidenum">
              <a:rPr lang="de-DE" smtClean="0"/>
              <a:t>‹#›</a:t>
            </a:fld>
            <a:endParaRPr lang="de-DE"/>
          </a:p>
        </p:txBody>
      </p:sp>
    </p:spTree>
    <p:extLst>
      <p:ext uri="{BB962C8B-B14F-4D97-AF65-F5344CB8AC3E}">
        <p14:creationId xmlns:p14="http://schemas.microsoft.com/office/powerpoint/2010/main" val="255632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und Inhalt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2EAC7-E6F9-6EDE-0464-BE07567393BD}"/>
              </a:ext>
            </a:extLst>
          </p:cNvPr>
          <p:cNvSpPr>
            <a:spLocks noGrp="1"/>
          </p:cNvSpPr>
          <p:nvPr>
            <p:ph type="title" hasCustomPrompt="1"/>
          </p:nvPr>
        </p:nvSpPr>
        <p:spPr>
          <a:xfrm>
            <a:off x="1050637" y="1443325"/>
            <a:ext cx="4796126" cy="365125"/>
          </a:xfrm>
        </p:spPr>
        <p:txBody>
          <a:bodyPr/>
          <a:lstStyle>
            <a:lvl1pPr>
              <a:defRPr/>
            </a:lvl1pPr>
          </a:lstStyle>
          <a:p>
            <a:r>
              <a:rPr lang="de-DE"/>
              <a:t>Headline</a:t>
            </a:r>
          </a:p>
        </p:txBody>
      </p:sp>
      <p:sp>
        <p:nvSpPr>
          <p:cNvPr id="3" name="Inhaltsplatzhalter 2">
            <a:extLst>
              <a:ext uri="{FF2B5EF4-FFF2-40B4-BE49-F238E27FC236}">
                <a16:creationId xmlns:a16="http://schemas.microsoft.com/office/drawing/2014/main" id="{564D20FD-53F4-55AE-24E7-FCE49A7C8747}"/>
              </a:ext>
            </a:extLst>
          </p:cNvPr>
          <p:cNvSpPr>
            <a:spLocks noGrp="1"/>
          </p:cNvSpPr>
          <p:nvPr>
            <p:ph idx="1"/>
          </p:nvPr>
        </p:nvSpPr>
        <p:spPr>
          <a:xfrm>
            <a:off x="1055688" y="2381249"/>
            <a:ext cx="4791075" cy="3762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43C9C0-34EB-B0E7-4A94-650CE9563379}"/>
              </a:ext>
            </a:extLst>
          </p:cNvPr>
          <p:cNvSpPr>
            <a:spLocks noGrp="1"/>
          </p:cNvSpPr>
          <p:nvPr>
            <p:ph type="dt" sz="half" idx="10"/>
          </p:nvPr>
        </p:nvSpPr>
        <p:spPr/>
        <p:txBody>
          <a:bodyPr/>
          <a:lstStyle/>
          <a:p>
            <a:fld id="{140BD6BB-74BC-4FD7-9DFC-7EBAA9FBFB76}" type="datetimeFigureOut">
              <a:rPr lang="de-DE" smtClean="0"/>
              <a:t>14.03.2024</a:t>
            </a:fld>
            <a:endParaRPr lang="de-DE"/>
          </a:p>
        </p:txBody>
      </p:sp>
      <p:sp>
        <p:nvSpPr>
          <p:cNvPr id="5" name="Fußzeilenplatzhalter 4">
            <a:extLst>
              <a:ext uri="{FF2B5EF4-FFF2-40B4-BE49-F238E27FC236}">
                <a16:creationId xmlns:a16="http://schemas.microsoft.com/office/drawing/2014/main" id="{39288055-5606-47C0-C7BE-D906D74826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AFC808-CC88-D558-CC4F-BCB9FCA78C20}"/>
              </a:ext>
            </a:extLst>
          </p:cNvPr>
          <p:cNvSpPr>
            <a:spLocks noGrp="1"/>
          </p:cNvSpPr>
          <p:nvPr>
            <p:ph type="sldNum" sz="quarter" idx="12"/>
          </p:nvPr>
        </p:nvSpPr>
        <p:spPr/>
        <p:txBody>
          <a:bodyPr/>
          <a:lstStyle/>
          <a:p>
            <a:fld id="{61056B96-DC6B-4DDA-9E99-D7FE28101693}" type="slidenum">
              <a:rPr lang="de-DE" smtClean="0"/>
              <a:t>‹#›</a:t>
            </a:fld>
            <a:endParaRPr lang="de-DE"/>
          </a:p>
        </p:txBody>
      </p:sp>
      <p:sp>
        <p:nvSpPr>
          <p:cNvPr id="9" name="Titel 1">
            <a:extLst>
              <a:ext uri="{FF2B5EF4-FFF2-40B4-BE49-F238E27FC236}">
                <a16:creationId xmlns:a16="http://schemas.microsoft.com/office/drawing/2014/main" id="{2B43F2A0-16BA-1D35-DAEB-70197CDA20F1}"/>
              </a:ext>
            </a:extLst>
          </p:cNvPr>
          <p:cNvSpPr txBox="1">
            <a:spLocks/>
          </p:cNvSpPr>
          <p:nvPr userDrawn="1"/>
        </p:nvSpPr>
        <p:spPr>
          <a:xfrm>
            <a:off x="6797674" y="1443325"/>
            <a:ext cx="4770438" cy="365125"/>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2000" b="0" i="0" kern="1200" cap="all" spc="10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a:solidFill>
                  <a:schemeClr val="accent1"/>
                </a:solidFill>
              </a:rPr>
              <a:t>Headline</a:t>
            </a:r>
          </a:p>
        </p:txBody>
      </p:sp>
      <p:sp>
        <p:nvSpPr>
          <p:cNvPr id="10" name="Inhaltsplatzhalter 2">
            <a:extLst>
              <a:ext uri="{FF2B5EF4-FFF2-40B4-BE49-F238E27FC236}">
                <a16:creationId xmlns:a16="http://schemas.microsoft.com/office/drawing/2014/main" id="{09AABB39-E2D4-75DF-37A7-6B09C4DD302B}"/>
              </a:ext>
            </a:extLst>
          </p:cNvPr>
          <p:cNvSpPr>
            <a:spLocks noGrp="1"/>
          </p:cNvSpPr>
          <p:nvPr>
            <p:ph idx="13"/>
          </p:nvPr>
        </p:nvSpPr>
        <p:spPr>
          <a:xfrm>
            <a:off x="6797675" y="2381249"/>
            <a:ext cx="4770438" cy="3762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Rechteck 11">
            <a:extLst>
              <a:ext uri="{FF2B5EF4-FFF2-40B4-BE49-F238E27FC236}">
                <a16:creationId xmlns:a16="http://schemas.microsoft.com/office/drawing/2014/main" id="{990FF5B2-8F5C-3B70-577C-6A33209B3997}"/>
              </a:ext>
            </a:extLst>
          </p:cNvPr>
          <p:cNvSpPr/>
          <p:nvPr userDrawn="1"/>
        </p:nvSpPr>
        <p:spPr>
          <a:xfrm>
            <a:off x="0" y="0"/>
            <a:ext cx="23090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75CDB5F1-1A42-AEE1-3424-4072B83262E9}"/>
              </a:ext>
            </a:extLst>
          </p:cNvPr>
          <p:cNvSpPr/>
          <p:nvPr userDrawn="1"/>
        </p:nvSpPr>
        <p:spPr>
          <a:xfrm>
            <a:off x="0" y="3429000"/>
            <a:ext cx="23090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06827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mittig und Inhalt 2-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2EAC7-E6F9-6EDE-0464-BE07567393BD}"/>
              </a:ext>
            </a:extLst>
          </p:cNvPr>
          <p:cNvSpPr>
            <a:spLocks noGrp="1"/>
          </p:cNvSpPr>
          <p:nvPr>
            <p:ph type="title" hasCustomPrompt="1"/>
          </p:nvPr>
        </p:nvSpPr>
        <p:spPr>
          <a:xfrm>
            <a:off x="1049947" y="1443325"/>
            <a:ext cx="10518165" cy="365125"/>
          </a:xfrm>
        </p:spPr>
        <p:txBody>
          <a:bodyPr/>
          <a:lstStyle>
            <a:lvl1pPr algn="ctr">
              <a:defRPr>
                <a:solidFill>
                  <a:schemeClr val="accent1"/>
                </a:solidFill>
              </a:defRPr>
            </a:lvl1pPr>
          </a:lstStyle>
          <a:p>
            <a:r>
              <a:rPr lang="de-DE"/>
              <a:t>Headline</a:t>
            </a:r>
          </a:p>
        </p:txBody>
      </p:sp>
      <p:sp>
        <p:nvSpPr>
          <p:cNvPr id="3" name="Inhaltsplatzhalter 2">
            <a:extLst>
              <a:ext uri="{FF2B5EF4-FFF2-40B4-BE49-F238E27FC236}">
                <a16:creationId xmlns:a16="http://schemas.microsoft.com/office/drawing/2014/main" id="{564D20FD-53F4-55AE-24E7-FCE49A7C8747}"/>
              </a:ext>
            </a:extLst>
          </p:cNvPr>
          <p:cNvSpPr>
            <a:spLocks noGrp="1"/>
          </p:cNvSpPr>
          <p:nvPr>
            <p:ph idx="1"/>
          </p:nvPr>
        </p:nvSpPr>
        <p:spPr>
          <a:xfrm>
            <a:off x="1055688" y="2381249"/>
            <a:ext cx="4776510" cy="3762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43C9C0-34EB-B0E7-4A94-650CE9563379}"/>
              </a:ext>
            </a:extLst>
          </p:cNvPr>
          <p:cNvSpPr>
            <a:spLocks noGrp="1"/>
          </p:cNvSpPr>
          <p:nvPr>
            <p:ph type="dt" sz="half" idx="10"/>
          </p:nvPr>
        </p:nvSpPr>
        <p:spPr/>
        <p:txBody>
          <a:bodyPr/>
          <a:lstStyle/>
          <a:p>
            <a:fld id="{140BD6BB-74BC-4FD7-9DFC-7EBAA9FBFB76}" type="datetimeFigureOut">
              <a:rPr lang="de-DE" smtClean="0"/>
              <a:t>14.03.2024</a:t>
            </a:fld>
            <a:endParaRPr lang="de-DE"/>
          </a:p>
        </p:txBody>
      </p:sp>
      <p:sp>
        <p:nvSpPr>
          <p:cNvPr id="5" name="Fußzeilenplatzhalter 4">
            <a:extLst>
              <a:ext uri="{FF2B5EF4-FFF2-40B4-BE49-F238E27FC236}">
                <a16:creationId xmlns:a16="http://schemas.microsoft.com/office/drawing/2014/main" id="{39288055-5606-47C0-C7BE-D906D74826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AFC808-CC88-D558-CC4F-BCB9FCA78C20}"/>
              </a:ext>
            </a:extLst>
          </p:cNvPr>
          <p:cNvSpPr>
            <a:spLocks noGrp="1"/>
          </p:cNvSpPr>
          <p:nvPr>
            <p:ph type="sldNum" sz="quarter" idx="12"/>
          </p:nvPr>
        </p:nvSpPr>
        <p:spPr/>
        <p:txBody>
          <a:bodyPr/>
          <a:lstStyle/>
          <a:p>
            <a:fld id="{61056B96-DC6B-4DDA-9E99-D7FE28101693}" type="slidenum">
              <a:rPr lang="de-DE" smtClean="0"/>
              <a:t>‹#›</a:t>
            </a:fld>
            <a:endParaRPr lang="de-DE"/>
          </a:p>
        </p:txBody>
      </p:sp>
      <p:sp>
        <p:nvSpPr>
          <p:cNvPr id="10" name="Inhaltsplatzhalter 2">
            <a:extLst>
              <a:ext uri="{FF2B5EF4-FFF2-40B4-BE49-F238E27FC236}">
                <a16:creationId xmlns:a16="http://schemas.microsoft.com/office/drawing/2014/main" id="{09AABB39-E2D4-75DF-37A7-6B09C4DD302B}"/>
              </a:ext>
            </a:extLst>
          </p:cNvPr>
          <p:cNvSpPr>
            <a:spLocks noGrp="1"/>
          </p:cNvSpPr>
          <p:nvPr>
            <p:ph idx="13"/>
          </p:nvPr>
        </p:nvSpPr>
        <p:spPr>
          <a:xfrm>
            <a:off x="6788727" y="2381249"/>
            <a:ext cx="4779386" cy="3762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Rechteck 11">
            <a:extLst>
              <a:ext uri="{FF2B5EF4-FFF2-40B4-BE49-F238E27FC236}">
                <a16:creationId xmlns:a16="http://schemas.microsoft.com/office/drawing/2014/main" id="{990FF5B2-8F5C-3B70-577C-6A33209B3997}"/>
              </a:ext>
            </a:extLst>
          </p:cNvPr>
          <p:cNvSpPr/>
          <p:nvPr userDrawn="1"/>
        </p:nvSpPr>
        <p:spPr>
          <a:xfrm>
            <a:off x="0" y="0"/>
            <a:ext cx="23090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75CDB5F1-1A42-AEE1-3424-4072B83262E9}"/>
              </a:ext>
            </a:extLst>
          </p:cNvPr>
          <p:cNvSpPr/>
          <p:nvPr userDrawn="1"/>
        </p:nvSpPr>
        <p:spPr>
          <a:xfrm>
            <a:off x="0" y="3429000"/>
            <a:ext cx="23090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7103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 mittig und Inhalt 2-spaltig">
    <p:spTree>
      <p:nvGrpSpPr>
        <p:cNvPr id="1" name=""/>
        <p:cNvGrpSpPr/>
        <p:nvPr/>
      </p:nvGrpSpPr>
      <p:grpSpPr>
        <a:xfrm>
          <a:off x="0" y="0"/>
          <a:ext cx="0" cy="0"/>
          <a:chOff x="0" y="0"/>
          <a:chExt cx="0" cy="0"/>
        </a:xfrm>
      </p:grpSpPr>
      <p:sp>
        <p:nvSpPr>
          <p:cNvPr id="26" name="Bildplatzhalter 25">
            <a:extLst>
              <a:ext uri="{FF2B5EF4-FFF2-40B4-BE49-F238E27FC236}">
                <a16:creationId xmlns:a16="http://schemas.microsoft.com/office/drawing/2014/main" id="{63129A36-0E81-9F2D-6400-8E8187A96715}"/>
              </a:ext>
            </a:extLst>
          </p:cNvPr>
          <p:cNvSpPr>
            <a:spLocks noGrp="1"/>
          </p:cNvSpPr>
          <p:nvPr>
            <p:ph type="pic" sz="quarter" idx="14"/>
          </p:nvPr>
        </p:nvSpPr>
        <p:spPr>
          <a:xfrm>
            <a:off x="230909" y="0"/>
            <a:ext cx="11961091" cy="6858000"/>
          </a:xfrm>
          <a:custGeom>
            <a:avLst/>
            <a:gdLst>
              <a:gd name="connsiteX0" fmla="*/ 0 w 11961091"/>
              <a:gd name="connsiteY0" fmla="*/ 0 h 6858000"/>
              <a:gd name="connsiteX1" fmla="*/ 5507916 w 11961091"/>
              <a:gd name="connsiteY1" fmla="*/ 0 h 6858000"/>
              <a:gd name="connsiteX2" fmla="*/ 5507916 w 11961091"/>
              <a:gd name="connsiteY2" fmla="*/ 971518 h 6858000"/>
              <a:gd name="connsiteX3" fmla="*/ 6479435 w 11961091"/>
              <a:gd name="connsiteY3" fmla="*/ 971518 h 6858000"/>
              <a:gd name="connsiteX4" fmla="*/ 6479435 w 11961091"/>
              <a:gd name="connsiteY4" fmla="*/ 0 h 6858000"/>
              <a:gd name="connsiteX5" fmla="*/ 11961091 w 11961091"/>
              <a:gd name="connsiteY5" fmla="*/ 0 h 6858000"/>
              <a:gd name="connsiteX6" fmla="*/ 11961091 w 11961091"/>
              <a:gd name="connsiteY6" fmla="*/ 6858000 h 6858000"/>
              <a:gd name="connsiteX7" fmla="*/ 0 w 11961091"/>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61091" h="6858000">
                <a:moveTo>
                  <a:pt x="0" y="0"/>
                </a:moveTo>
                <a:lnTo>
                  <a:pt x="5507916" y="0"/>
                </a:lnTo>
                <a:lnTo>
                  <a:pt x="5507916" y="971518"/>
                </a:lnTo>
                <a:lnTo>
                  <a:pt x="6479435" y="971518"/>
                </a:lnTo>
                <a:lnTo>
                  <a:pt x="6479435" y="0"/>
                </a:lnTo>
                <a:lnTo>
                  <a:pt x="11961091" y="0"/>
                </a:lnTo>
                <a:lnTo>
                  <a:pt x="11961091" y="6858000"/>
                </a:lnTo>
                <a:lnTo>
                  <a:pt x="0" y="6858000"/>
                </a:lnTo>
                <a:close/>
              </a:path>
            </a:pathLst>
          </a:custGeom>
          <a:solidFill>
            <a:schemeClr val="tx1">
              <a:lumMod val="95000"/>
            </a:schemeClr>
          </a:solidFill>
        </p:spPr>
        <p:txBody>
          <a:bodyPr wrap="square" anchor="ctr" anchorCtr="0">
            <a:noAutofit/>
          </a:bodyPr>
          <a:lstStyle>
            <a:lvl1pPr algn="ctr">
              <a:defRPr/>
            </a:lvl1pPr>
          </a:lstStyle>
          <a:p>
            <a:r>
              <a:rPr lang="de-DE"/>
              <a:t>Bild durch Klicken auf Symbol hinzufügen</a:t>
            </a:r>
          </a:p>
        </p:txBody>
      </p:sp>
      <p:sp>
        <p:nvSpPr>
          <p:cNvPr id="2" name="Titel 1">
            <a:extLst>
              <a:ext uri="{FF2B5EF4-FFF2-40B4-BE49-F238E27FC236}">
                <a16:creationId xmlns:a16="http://schemas.microsoft.com/office/drawing/2014/main" id="{9202EAC7-E6F9-6EDE-0464-BE07567393BD}"/>
              </a:ext>
            </a:extLst>
          </p:cNvPr>
          <p:cNvSpPr>
            <a:spLocks noGrp="1"/>
          </p:cNvSpPr>
          <p:nvPr>
            <p:ph type="title" hasCustomPrompt="1"/>
          </p:nvPr>
        </p:nvSpPr>
        <p:spPr>
          <a:xfrm>
            <a:off x="1049947" y="1443325"/>
            <a:ext cx="10518165" cy="365125"/>
          </a:xfrm>
        </p:spPr>
        <p:txBody>
          <a:bodyPr/>
          <a:lstStyle>
            <a:lvl1pPr algn="ctr">
              <a:defRPr>
                <a:solidFill>
                  <a:schemeClr val="accent1"/>
                </a:solidFill>
              </a:defRPr>
            </a:lvl1pPr>
          </a:lstStyle>
          <a:p>
            <a:r>
              <a:rPr lang="de-DE"/>
              <a:t>Headline</a:t>
            </a:r>
          </a:p>
        </p:txBody>
      </p:sp>
      <p:sp>
        <p:nvSpPr>
          <p:cNvPr id="4" name="Datumsplatzhalter 3">
            <a:extLst>
              <a:ext uri="{FF2B5EF4-FFF2-40B4-BE49-F238E27FC236}">
                <a16:creationId xmlns:a16="http://schemas.microsoft.com/office/drawing/2014/main" id="{F743C9C0-34EB-B0E7-4A94-650CE9563379}"/>
              </a:ext>
            </a:extLst>
          </p:cNvPr>
          <p:cNvSpPr>
            <a:spLocks noGrp="1"/>
          </p:cNvSpPr>
          <p:nvPr>
            <p:ph type="dt" sz="half" idx="10"/>
          </p:nvPr>
        </p:nvSpPr>
        <p:spPr/>
        <p:txBody>
          <a:bodyPr/>
          <a:lstStyle/>
          <a:p>
            <a:fld id="{140BD6BB-74BC-4FD7-9DFC-7EBAA9FBFB76}" type="datetimeFigureOut">
              <a:rPr lang="de-DE" smtClean="0"/>
              <a:t>14.03.2024</a:t>
            </a:fld>
            <a:endParaRPr lang="de-DE"/>
          </a:p>
        </p:txBody>
      </p:sp>
      <p:sp>
        <p:nvSpPr>
          <p:cNvPr id="5" name="Fußzeilenplatzhalter 4">
            <a:extLst>
              <a:ext uri="{FF2B5EF4-FFF2-40B4-BE49-F238E27FC236}">
                <a16:creationId xmlns:a16="http://schemas.microsoft.com/office/drawing/2014/main" id="{39288055-5606-47C0-C7BE-D906D74826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AFC808-CC88-D558-CC4F-BCB9FCA78C20}"/>
              </a:ext>
            </a:extLst>
          </p:cNvPr>
          <p:cNvSpPr>
            <a:spLocks noGrp="1"/>
          </p:cNvSpPr>
          <p:nvPr>
            <p:ph type="sldNum" sz="quarter" idx="12"/>
          </p:nvPr>
        </p:nvSpPr>
        <p:spPr/>
        <p:txBody>
          <a:bodyPr/>
          <a:lstStyle/>
          <a:p>
            <a:fld id="{61056B96-DC6B-4DDA-9E99-D7FE28101693}" type="slidenum">
              <a:rPr lang="de-DE" smtClean="0"/>
              <a:t>‹#›</a:t>
            </a:fld>
            <a:endParaRPr lang="de-DE"/>
          </a:p>
        </p:txBody>
      </p:sp>
      <p:sp>
        <p:nvSpPr>
          <p:cNvPr id="10" name="Inhaltsplatzhalter 2">
            <a:extLst>
              <a:ext uri="{FF2B5EF4-FFF2-40B4-BE49-F238E27FC236}">
                <a16:creationId xmlns:a16="http://schemas.microsoft.com/office/drawing/2014/main" id="{09AABB39-E2D4-75DF-37A7-6B09C4DD302B}"/>
              </a:ext>
            </a:extLst>
          </p:cNvPr>
          <p:cNvSpPr>
            <a:spLocks noGrp="1"/>
          </p:cNvSpPr>
          <p:nvPr>
            <p:ph idx="13"/>
          </p:nvPr>
        </p:nvSpPr>
        <p:spPr>
          <a:xfrm>
            <a:off x="1055688" y="2276475"/>
            <a:ext cx="877888" cy="3571875"/>
          </a:xfrm>
          <a:solidFill>
            <a:schemeClr val="bg2">
              <a:lumMod val="20000"/>
              <a:lumOff val="80000"/>
            </a:schemeClr>
          </a:solidFill>
        </p:spPr>
        <p:txBody>
          <a:bodyPr lIns="72000" tIns="180000" rIns="72000" bIns="72000"/>
          <a:lstStyle>
            <a:lvl1pPr algn="ctr">
              <a:defRPr sz="1200"/>
            </a:lvl1pPr>
            <a:lvl2pPr algn="ctr">
              <a:defRPr sz="1200"/>
            </a:lvl2pPr>
            <a:lvl3pPr algn="ctr">
              <a:defRPr sz="1200"/>
            </a:lvl3pPr>
            <a:lvl4pPr algn="ctr">
              <a:defRPr sz="1200"/>
            </a:lvl4pPr>
            <a:lvl5pPr algn="ct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Rechteck 11">
            <a:extLst>
              <a:ext uri="{FF2B5EF4-FFF2-40B4-BE49-F238E27FC236}">
                <a16:creationId xmlns:a16="http://schemas.microsoft.com/office/drawing/2014/main" id="{990FF5B2-8F5C-3B70-577C-6A33209B3997}"/>
              </a:ext>
            </a:extLst>
          </p:cNvPr>
          <p:cNvSpPr/>
          <p:nvPr userDrawn="1"/>
        </p:nvSpPr>
        <p:spPr>
          <a:xfrm>
            <a:off x="0" y="0"/>
            <a:ext cx="23090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75CDB5F1-1A42-AEE1-3424-4072B83262E9}"/>
              </a:ext>
            </a:extLst>
          </p:cNvPr>
          <p:cNvSpPr/>
          <p:nvPr userDrawn="1"/>
        </p:nvSpPr>
        <p:spPr>
          <a:xfrm>
            <a:off x="0" y="3429000"/>
            <a:ext cx="23090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7600EA49-1374-4D2B-5B03-DE63DF2C9D1A}"/>
              </a:ext>
            </a:extLst>
          </p:cNvPr>
          <p:cNvSpPr/>
          <p:nvPr userDrawn="1"/>
        </p:nvSpPr>
        <p:spPr>
          <a:xfrm>
            <a:off x="0" y="0"/>
            <a:ext cx="23090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E86669AB-C047-CE17-632A-91CFA6486C51}"/>
              </a:ext>
            </a:extLst>
          </p:cNvPr>
          <p:cNvSpPr/>
          <p:nvPr userDrawn="1"/>
        </p:nvSpPr>
        <p:spPr>
          <a:xfrm>
            <a:off x="0" y="3429000"/>
            <a:ext cx="23090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7" name="Grafik 26">
            <a:extLst>
              <a:ext uri="{FF2B5EF4-FFF2-40B4-BE49-F238E27FC236}">
                <a16:creationId xmlns:a16="http://schemas.microsoft.com/office/drawing/2014/main" id="{C6C28580-E535-3DAF-D953-65FE8F12D0B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224" b="24341"/>
          <a:stretch/>
        </p:blipFill>
        <p:spPr>
          <a:xfrm>
            <a:off x="5091113" y="6231874"/>
            <a:ext cx="2257425" cy="414629"/>
          </a:xfrm>
          <a:prstGeom prst="rect">
            <a:avLst/>
          </a:prstGeom>
        </p:spPr>
      </p:pic>
      <p:sp>
        <p:nvSpPr>
          <p:cNvPr id="32" name="Textplatzhalter 31">
            <a:extLst>
              <a:ext uri="{FF2B5EF4-FFF2-40B4-BE49-F238E27FC236}">
                <a16:creationId xmlns:a16="http://schemas.microsoft.com/office/drawing/2014/main" id="{2BEEED2A-7EAD-83DC-49BC-E92D12585557}"/>
              </a:ext>
            </a:extLst>
          </p:cNvPr>
          <p:cNvSpPr>
            <a:spLocks noGrp="1"/>
          </p:cNvSpPr>
          <p:nvPr>
            <p:ph type="body" sz="quarter" idx="15" hasCustomPrompt="1"/>
          </p:nvPr>
        </p:nvSpPr>
        <p:spPr>
          <a:xfrm>
            <a:off x="1055688" y="1504950"/>
            <a:ext cx="877887" cy="644523"/>
          </a:xfrm>
          <a:solidFill>
            <a:schemeClr val="tx2"/>
          </a:solidFill>
        </p:spPr>
        <p:txBody>
          <a:bodyPr lIns="72000" tIns="72000" rIns="72000" bIns="72000" anchor="ctr" anchorCtr="0"/>
          <a:lstStyle>
            <a:lvl1pPr algn="ctr">
              <a:defRPr>
                <a:solidFill>
                  <a:schemeClr val="tx1"/>
                </a:solidFill>
              </a:defRPr>
            </a:lvl1pPr>
            <a:lvl2pPr algn="ct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err="1"/>
              <a:t>Subline</a:t>
            </a:r>
            <a:endParaRPr lang="de-DE"/>
          </a:p>
          <a:p>
            <a:pPr lvl="1"/>
            <a:r>
              <a:rPr lang="de-DE"/>
              <a:t>Zweite Ebene</a:t>
            </a:r>
          </a:p>
        </p:txBody>
      </p:sp>
      <p:sp>
        <p:nvSpPr>
          <p:cNvPr id="34" name="Inhaltsplatzhalter 2">
            <a:extLst>
              <a:ext uri="{FF2B5EF4-FFF2-40B4-BE49-F238E27FC236}">
                <a16:creationId xmlns:a16="http://schemas.microsoft.com/office/drawing/2014/main" id="{436C8702-B7C9-6FA3-24A9-7024FA469E86}"/>
              </a:ext>
            </a:extLst>
          </p:cNvPr>
          <p:cNvSpPr>
            <a:spLocks noGrp="1"/>
          </p:cNvSpPr>
          <p:nvPr>
            <p:ph idx="16"/>
          </p:nvPr>
        </p:nvSpPr>
        <p:spPr>
          <a:xfrm>
            <a:off x="2109789" y="2276475"/>
            <a:ext cx="2506662" cy="3571875"/>
          </a:xfrm>
          <a:solidFill>
            <a:schemeClr val="tx1">
              <a:lumMod val="95000"/>
            </a:schemeClr>
          </a:solidFill>
        </p:spPr>
        <p:txBody>
          <a:bodyPr lIns="72000" tIns="180000" rIns="72000" bIns="72000"/>
          <a:lstStyle>
            <a:lvl1pPr algn="ctr">
              <a:defRPr sz="1200"/>
            </a:lvl1pPr>
            <a:lvl2pPr algn="ctr">
              <a:defRPr sz="1200"/>
            </a:lvl2pPr>
            <a:lvl3pPr algn="ctr">
              <a:defRPr sz="1200"/>
            </a:lvl3pPr>
            <a:lvl4pPr algn="ctr">
              <a:defRPr sz="1200"/>
            </a:lvl4pPr>
            <a:lvl5pPr algn="ct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5" name="Textplatzhalter 31">
            <a:extLst>
              <a:ext uri="{FF2B5EF4-FFF2-40B4-BE49-F238E27FC236}">
                <a16:creationId xmlns:a16="http://schemas.microsoft.com/office/drawing/2014/main" id="{7CBA4D2A-B116-35EC-3022-52AC98EC6CB1}"/>
              </a:ext>
            </a:extLst>
          </p:cNvPr>
          <p:cNvSpPr>
            <a:spLocks noGrp="1"/>
          </p:cNvSpPr>
          <p:nvPr>
            <p:ph type="body" sz="quarter" idx="17" hasCustomPrompt="1"/>
          </p:nvPr>
        </p:nvSpPr>
        <p:spPr>
          <a:xfrm>
            <a:off x="2109791" y="1504950"/>
            <a:ext cx="2506659" cy="644523"/>
          </a:xfrm>
          <a:solidFill>
            <a:schemeClr val="accent1"/>
          </a:solidFill>
        </p:spPr>
        <p:txBody>
          <a:bodyPr lIns="72000" tIns="72000" rIns="72000" bIns="72000" anchor="ctr" anchorCtr="0"/>
          <a:lstStyle>
            <a:lvl1pPr algn="ctr">
              <a:defRPr>
                <a:solidFill>
                  <a:schemeClr val="tx1"/>
                </a:solidFill>
              </a:defRPr>
            </a:lvl1pPr>
            <a:lvl2pPr algn="ct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err="1"/>
              <a:t>Subline</a:t>
            </a:r>
            <a:endParaRPr lang="de-DE"/>
          </a:p>
          <a:p>
            <a:pPr lvl="1"/>
            <a:r>
              <a:rPr lang="de-DE"/>
              <a:t>Zweite Ebene</a:t>
            </a:r>
          </a:p>
        </p:txBody>
      </p:sp>
      <p:sp>
        <p:nvSpPr>
          <p:cNvPr id="36" name="Inhaltsplatzhalter 2">
            <a:extLst>
              <a:ext uri="{FF2B5EF4-FFF2-40B4-BE49-F238E27FC236}">
                <a16:creationId xmlns:a16="http://schemas.microsoft.com/office/drawing/2014/main" id="{792928F5-7F8D-6592-6A73-393A21A5A4B8}"/>
              </a:ext>
            </a:extLst>
          </p:cNvPr>
          <p:cNvSpPr>
            <a:spLocks noGrp="1"/>
          </p:cNvSpPr>
          <p:nvPr>
            <p:ph idx="18"/>
          </p:nvPr>
        </p:nvSpPr>
        <p:spPr>
          <a:xfrm>
            <a:off x="9056688" y="2276475"/>
            <a:ext cx="2506662" cy="3571875"/>
          </a:xfrm>
          <a:solidFill>
            <a:schemeClr val="tx1">
              <a:lumMod val="95000"/>
            </a:schemeClr>
          </a:solidFill>
        </p:spPr>
        <p:txBody>
          <a:bodyPr lIns="72000" tIns="180000" rIns="72000" bIns="72000"/>
          <a:lstStyle>
            <a:lvl1pPr algn="ctr">
              <a:defRPr sz="1200"/>
            </a:lvl1pPr>
            <a:lvl2pPr algn="ctr">
              <a:defRPr sz="1200"/>
            </a:lvl2pPr>
            <a:lvl3pPr algn="ctr">
              <a:defRPr sz="1200"/>
            </a:lvl3pPr>
            <a:lvl4pPr algn="ctr">
              <a:defRPr sz="1200"/>
            </a:lvl4pPr>
            <a:lvl5pPr algn="ct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7" name="Textplatzhalter 31">
            <a:extLst>
              <a:ext uri="{FF2B5EF4-FFF2-40B4-BE49-F238E27FC236}">
                <a16:creationId xmlns:a16="http://schemas.microsoft.com/office/drawing/2014/main" id="{91ED8D44-816A-3BDB-56CF-490C5AE65C48}"/>
              </a:ext>
            </a:extLst>
          </p:cNvPr>
          <p:cNvSpPr>
            <a:spLocks noGrp="1"/>
          </p:cNvSpPr>
          <p:nvPr>
            <p:ph type="body" sz="quarter" idx="19" hasCustomPrompt="1"/>
          </p:nvPr>
        </p:nvSpPr>
        <p:spPr>
          <a:xfrm>
            <a:off x="9056688" y="1504950"/>
            <a:ext cx="2506659" cy="644523"/>
          </a:xfrm>
          <a:solidFill>
            <a:schemeClr val="accent1"/>
          </a:solidFill>
        </p:spPr>
        <p:txBody>
          <a:bodyPr lIns="72000" tIns="72000" rIns="72000" bIns="72000" anchor="ctr" anchorCtr="0"/>
          <a:lstStyle>
            <a:lvl1pPr algn="ctr">
              <a:defRPr>
                <a:solidFill>
                  <a:schemeClr val="tx1"/>
                </a:solidFill>
              </a:defRPr>
            </a:lvl1pPr>
            <a:lvl2pPr algn="ct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err="1"/>
              <a:t>Subline</a:t>
            </a:r>
            <a:endParaRPr lang="de-DE"/>
          </a:p>
          <a:p>
            <a:pPr lvl="1"/>
            <a:r>
              <a:rPr lang="de-DE"/>
              <a:t>Zweite Ebene</a:t>
            </a:r>
          </a:p>
        </p:txBody>
      </p:sp>
      <p:sp>
        <p:nvSpPr>
          <p:cNvPr id="38" name="Inhaltsplatzhalter 2">
            <a:extLst>
              <a:ext uri="{FF2B5EF4-FFF2-40B4-BE49-F238E27FC236}">
                <a16:creationId xmlns:a16="http://schemas.microsoft.com/office/drawing/2014/main" id="{C61424A6-E34C-104B-39F3-80C9DFD3C5B2}"/>
              </a:ext>
            </a:extLst>
          </p:cNvPr>
          <p:cNvSpPr>
            <a:spLocks noGrp="1"/>
          </p:cNvSpPr>
          <p:nvPr>
            <p:ph idx="20"/>
          </p:nvPr>
        </p:nvSpPr>
        <p:spPr>
          <a:xfrm>
            <a:off x="4792664" y="2276475"/>
            <a:ext cx="4087812" cy="3571875"/>
          </a:xfrm>
          <a:solidFill>
            <a:schemeClr val="tx1">
              <a:lumMod val="95000"/>
            </a:schemeClr>
          </a:solidFill>
        </p:spPr>
        <p:txBody>
          <a:bodyPr lIns="72000" tIns="180000" rIns="72000" bIns="72000"/>
          <a:lstStyle>
            <a:lvl1pPr algn="ctr">
              <a:defRPr sz="1200"/>
            </a:lvl1pPr>
            <a:lvl2pPr algn="ctr">
              <a:defRPr sz="1200"/>
            </a:lvl2pPr>
            <a:lvl3pPr algn="ctr">
              <a:defRPr sz="1200"/>
            </a:lvl3pPr>
            <a:lvl4pPr algn="ctr">
              <a:defRPr sz="1200"/>
            </a:lvl4pPr>
            <a:lvl5pPr algn="ctr">
              <a:defRPr sz="12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9" name="Textplatzhalter 31">
            <a:extLst>
              <a:ext uri="{FF2B5EF4-FFF2-40B4-BE49-F238E27FC236}">
                <a16:creationId xmlns:a16="http://schemas.microsoft.com/office/drawing/2014/main" id="{EBF3D886-8EE0-510A-B000-D9362B68E8A3}"/>
              </a:ext>
            </a:extLst>
          </p:cNvPr>
          <p:cNvSpPr>
            <a:spLocks noGrp="1"/>
          </p:cNvSpPr>
          <p:nvPr>
            <p:ph type="body" sz="quarter" idx="21" hasCustomPrompt="1"/>
          </p:nvPr>
        </p:nvSpPr>
        <p:spPr>
          <a:xfrm>
            <a:off x="4792666" y="1504950"/>
            <a:ext cx="4087807" cy="644523"/>
          </a:xfrm>
          <a:solidFill>
            <a:schemeClr val="accent1"/>
          </a:solidFill>
        </p:spPr>
        <p:txBody>
          <a:bodyPr lIns="72000" tIns="72000" rIns="72000" bIns="72000" anchor="ctr" anchorCtr="0"/>
          <a:lstStyle>
            <a:lvl1pPr algn="ctr">
              <a:defRPr>
                <a:solidFill>
                  <a:schemeClr val="tx1"/>
                </a:solidFill>
              </a:defRPr>
            </a:lvl1pPr>
            <a:lvl2pPr algn="ct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err="1"/>
              <a:t>Subline</a:t>
            </a:r>
            <a:endParaRPr lang="de-DE"/>
          </a:p>
          <a:p>
            <a:pPr lvl="1"/>
            <a:r>
              <a:rPr lang="de-DE"/>
              <a:t>Zweite Ebene</a:t>
            </a:r>
          </a:p>
        </p:txBody>
      </p:sp>
    </p:spTree>
    <p:extLst>
      <p:ext uri="{BB962C8B-B14F-4D97-AF65-F5344CB8AC3E}">
        <p14:creationId xmlns:p14="http://schemas.microsoft.com/office/powerpoint/2010/main" val="3438536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02EAC7-E6F9-6EDE-0464-BE07567393BD}"/>
              </a:ext>
            </a:extLst>
          </p:cNvPr>
          <p:cNvSpPr>
            <a:spLocks noGrp="1"/>
          </p:cNvSpPr>
          <p:nvPr>
            <p:ph type="title" hasCustomPrompt="1"/>
          </p:nvPr>
        </p:nvSpPr>
        <p:spPr>
          <a:xfrm>
            <a:off x="1050637" y="1443325"/>
            <a:ext cx="7001784" cy="365125"/>
          </a:xfrm>
        </p:spPr>
        <p:txBody>
          <a:bodyPr/>
          <a:lstStyle>
            <a:lvl1pPr>
              <a:defRPr/>
            </a:lvl1pPr>
          </a:lstStyle>
          <a:p>
            <a:r>
              <a:rPr lang="de-DE"/>
              <a:t>Headline</a:t>
            </a:r>
          </a:p>
        </p:txBody>
      </p:sp>
      <p:sp>
        <p:nvSpPr>
          <p:cNvPr id="3" name="Inhaltsplatzhalter 2">
            <a:extLst>
              <a:ext uri="{FF2B5EF4-FFF2-40B4-BE49-F238E27FC236}">
                <a16:creationId xmlns:a16="http://schemas.microsoft.com/office/drawing/2014/main" id="{564D20FD-53F4-55AE-24E7-FCE49A7C8747}"/>
              </a:ext>
            </a:extLst>
          </p:cNvPr>
          <p:cNvSpPr>
            <a:spLocks noGrp="1"/>
          </p:cNvSpPr>
          <p:nvPr>
            <p:ph idx="1"/>
          </p:nvPr>
        </p:nvSpPr>
        <p:spPr>
          <a:xfrm>
            <a:off x="1055689" y="2381249"/>
            <a:ext cx="6998420" cy="37623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F743C9C0-34EB-B0E7-4A94-650CE9563379}"/>
              </a:ext>
            </a:extLst>
          </p:cNvPr>
          <p:cNvSpPr>
            <a:spLocks noGrp="1"/>
          </p:cNvSpPr>
          <p:nvPr>
            <p:ph type="dt" sz="half" idx="10"/>
          </p:nvPr>
        </p:nvSpPr>
        <p:spPr/>
        <p:txBody>
          <a:bodyPr/>
          <a:lstStyle/>
          <a:p>
            <a:fld id="{140BD6BB-74BC-4FD7-9DFC-7EBAA9FBFB76}" type="datetimeFigureOut">
              <a:rPr lang="de-DE" smtClean="0"/>
              <a:t>14.03.2024</a:t>
            </a:fld>
            <a:endParaRPr lang="de-DE"/>
          </a:p>
        </p:txBody>
      </p:sp>
      <p:sp>
        <p:nvSpPr>
          <p:cNvPr id="5" name="Fußzeilenplatzhalter 4">
            <a:extLst>
              <a:ext uri="{FF2B5EF4-FFF2-40B4-BE49-F238E27FC236}">
                <a16:creationId xmlns:a16="http://schemas.microsoft.com/office/drawing/2014/main" id="{39288055-5606-47C0-C7BE-D906D748260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0AFC808-CC88-D558-CC4F-BCB9FCA78C20}"/>
              </a:ext>
            </a:extLst>
          </p:cNvPr>
          <p:cNvSpPr>
            <a:spLocks noGrp="1"/>
          </p:cNvSpPr>
          <p:nvPr>
            <p:ph type="sldNum" sz="quarter" idx="12"/>
          </p:nvPr>
        </p:nvSpPr>
        <p:spPr/>
        <p:txBody>
          <a:bodyPr/>
          <a:lstStyle/>
          <a:p>
            <a:fld id="{61056B96-DC6B-4DDA-9E99-D7FE28101693}" type="slidenum">
              <a:rPr lang="de-DE" smtClean="0"/>
              <a:t>‹#›</a:t>
            </a:fld>
            <a:endParaRPr lang="de-DE"/>
          </a:p>
        </p:txBody>
      </p:sp>
      <p:sp>
        <p:nvSpPr>
          <p:cNvPr id="9" name="Bildplatzhalter 10">
            <a:extLst>
              <a:ext uri="{FF2B5EF4-FFF2-40B4-BE49-F238E27FC236}">
                <a16:creationId xmlns:a16="http://schemas.microsoft.com/office/drawing/2014/main" id="{A6535314-DE95-1CCE-119A-E56A499E47E9}"/>
              </a:ext>
            </a:extLst>
          </p:cNvPr>
          <p:cNvSpPr>
            <a:spLocks noGrp="1"/>
          </p:cNvSpPr>
          <p:nvPr>
            <p:ph type="pic" sz="quarter" idx="13"/>
          </p:nvPr>
        </p:nvSpPr>
        <p:spPr>
          <a:xfrm>
            <a:off x="9070109" y="0"/>
            <a:ext cx="2890981" cy="6858000"/>
          </a:xfrm>
          <a:solidFill>
            <a:schemeClr val="tx1">
              <a:lumMod val="95000"/>
            </a:schemeClr>
          </a:solidFill>
        </p:spPr>
        <p:txBody>
          <a:bodyPr anchor="ctr" anchorCtr="0"/>
          <a:lstStyle>
            <a:lvl1pPr algn="ctr">
              <a:defRPr/>
            </a:lvl1pPr>
          </a:lstStyle>
          <a:p>
            <a:r>
              <a:rPr lang="de-DE"/>
              <a:t>Bild durch Klicken auf Symbol hinzufügen</a:t>
            </a:r>
          </a:p>
        </p:txBody>
      </p:sp>
      <p:sp>
        <p:nvSpPr>
          <p:cNvPr id="10" name="Rechteck 9">
            <a:extLst>
              <a:ext uri="{FF2B5EF4-FFF2-40B4-BE49-F238E27FC236}">
                <a16:creationId xmlns:a16="http://schemas.microsoft.com/office/drawing/2014/main" id="{11B87551-4994-4476-E399-B6E9618C5914}"/>
              </a:ext>
            </a:extLst>
          </p:cNvPr>
          <p:cNvSpPr/>
          <p:nvPr userDrawn="1"/>
        </p:nvSpPr>
        <p:spPr>
          <a:xfrm>
            <a:off x="11961091" y="0"/>
            <a:ext cx="230909"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5C27BAB9-7907-45F9-9F81-7F08C81D2567}"/>
              </a:ext>
            </a:extLst>
          </p:cNvPr>
          <p:cNvSpPr/>
          <p:nvPr userDrawn="1"/>
        </p:nvSpPr>
        <p:spPr>
          <a:xfrm>
            <a:off x="11961091" y="3429000"/>
            <a:ext cx="230909"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16377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47E43D3-2202-D3D8-5E75-708BA2D50A57}"/>
              </a:ext>
            </a:extLst>
          </p:cNvPr>
          <p:cNvSpPr>
            <a:spLocks noGrp="1"/>
          </p:cNvSpPr>
          <p:nvPr>
            <p:ph type="title"/>
          </p:nvPr>
        </p:nvSpPr>
        <p:spPr>
          <a:xfrm>
            <a:off x="1050637" y="1443325"/>
            <a:ext cx="10515600" cy="365125"/>
          </a:xfrm>
          <a:prstGeom prst="rect">
            <a:avLst/>
          </a:prstGeom>
        </p:spPr>
        <p:txBody>
          <a:bodyPr vert="horz" lIns="0" tIns="0" rIns="0" bIns="0" rtlCol="0" anchor="t" anchorCtr="0">
            <a:noAutofit/>
          </a:bodyPr>
          <a:lstStyle/>
          <a:p>
            <a:r>
              <a:rPr lang="de-DE"/>
              <a:t>Headline</a:t>
            </a:r>
          </a:p>
        </p:txBody>
      </p:sp>
      <p:sp>
        <p:nvSpPr>
          <p:cNvPr id="3" name="Textplatzhalter 2">
            <a:extLst>
              <a:ext uri="{FF2B5EF4-FFF2-40B4-BE49-F238E27FC236}">
                <a16:creationId xmlns:a16="http://schemas.microsoft.com/office/drawing/2014/main" id="{62D808D8-D008-8755-95BE-95D8BFDFC6EF}"/>
              </a:ext>
            </a:extLst>
          </p:cNvPr>
          <p:cNvSpPr>
            <a:spLocks noGrp="1"/>
          </p:cNvSpPr>
          <p:nvPr>
            <p:ph type="body" idx="1"/>
          </p:nvPr>
        </p:nvSpPr>
        <p:spPr>
          <a:xfrm>
            <a:off x="1055689" y="2381249"/>
            <a:ext cx="10510548" cy="3762375"/>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0DED0A-26AB-E196-9AE1-22230F528852}"/>
              </a:ext>
            </a:extLst>
          </p:cNvPr>
          <p:cNvSpPr>
            <a:spLocks noGrp="1"/>
          </p:cNvSpPr>
          <p:nvPr>
            <p:ph type="dt" sz="half" idx="2"/>
          </p:nvPr>
        </p:nvSpPr>
        <p:spPr>
          <a:xfrm>
            <a:off x="1055688" y="6356350"/>
            <a:ext cx="1306512" cy="365125"/>
          </a:xfrm>
          <a:prstGeom prst="rect">
            <a:avLst/>
          </a:prstGeom>
        </p:spPr>
        <p:txBody>
          <a:bodyPr vert="horz" lIns="0" tIns="0" rIns="0" bIns="0" rtlCol="0" anchor="t" anchorCtr="0">
            <a:noAutofit/>
          </a:bodyPr>
          <a:lstStyle>
            <a:lvl1pPr algn="l">
              <a:defRPr sz="1200">
                <a:solidFill>
                  <a:schemeClr val="tx1">
                    <a:tint val="75000"/>
                  </a:schemeClr>
                </a:solidFill>
              </a:defRPr>
            </a:lvl1pPr>
          </a:lstStyle>
          <a:p>
            <a:fld id="{140BD6BB-74BC-4FD7-9DFC-7EBAA9FBFB76}" type="datetimeFigureOut">
              <a:rPr lang="de-DE" smtClean="0"/>
              <a:t>14.03.2024</a:t>
            </a:fld>
            <a:endParaRPr lang="de-DE"/>
          </a:p>
        </p:txBody>
      </p:sp>
      <p:sp>
        <p:nvSpPr>
          <p:cNvPr id="5" name="Fußzeilenplatzhalter 4">
            <a:extLst>
              <a:ext uri="{FF2B5EF4-FFF2-40B4-BE49-F238E27FC236}">
                <a16:creationId xmlns:a16="http://schemas.microsoft.com/office/drawing/2014/main" id="{49B520E3-4763-7F53-B84A-EA5FB5EE0ED1}"/>
              </a:ext>
            </a:extLst>
          </p:cNvPr>
          <p:cNvSpPr>
            <a:spLocks noGrp="1"/>
          </p:cNvSpPr>
          <p:nvPr>
            <p:ph type="ftr" sz="quarter" idx="3"/>
          </p:nvPr>
        </p:nvSpPr>
        <p:spPr>
          <a:xfrm>
            <a:off x="2495550" y="6356350"/>
            <a:ext cx="2190750" cy="365125"/>
          </a:xfrm>
          <a:prstGeom prst="rect">
            <a:avLst/>
          </a:prstGeom>
        </p:spPr>
        <p:txBody>
          <a:bodyPr vert="horz" lIns="0" tIns="0" rIns="0" bIns="0" rtlCol="0" anchor="t" anchorCtr="0">
            <a:noAutofit/>
          </a:bodyPr>
          <a:lstStyle>
            <a:lvl1pPr algn="l">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68347DA6-F7A9-D04F-623E-D2197B1CE279}"/>
              </a:ext>
            </a:extLst>
          </p:cNvPr>
          <p:cNvSpPr>
            <a:spLocks noGrp="1"/>
          </p:cNvSpPr>
          <p:nvPr>
            <p:ph type="sldNum" sz="quarter" idx="4"/>
          </p:nvPr>
        </p:nvSpPr>
        <p:spPr>
          <a:xfrm>
            <a:off x="8610599" y="6356350"/>
            <a:ext cx="2957513" cy="365125"/>
          </a:xfrm>
          <a:prstGeom prst="rect">
            <a:avLst/>
          </a:prstGeom>
        </p:spPr>
        <p:txBody>
          <a:bodyPr vert="horz" lIns="0" tIns="0" rIns="0" bIns="0" rtlCol="0" anchor="t" anchorCtr="0">
            <a:noAutofit/>
          </a:bodyPr>
          <a:lstStyle>
            <a:lvl1pPr algn="r">
              <a:defRPr sz="1200">
                <a:solidFill>
                  <a:schemeClr val="tx1">
                    <a:tint val="75000"/>
                  </a:schemeClr>
                </a:solidFill>
              </a:defRPr>
            </a:lvl1pPr>
          </a:lstStyle>
          <a:p>
            <a:fld id="{61056B96-DC6B-4DDA-9E99-D7FE28101693}" type="slidenum">
              <a:rPr lang="de-DE" smtClean="0"/>
              <a:t>‹#›</a:t>
            </a:fld>
            <a:endParaRPr lang="de-DE"/>
          </a:p>
        </p:txBody>
      </p:sp>
      <p:pic>
        <p:nvPicPr>
          <p:cNvPr id="7" name="Grafik 6">
            <a:extLst>
              <a:ext uri="{FF2B5EF4-FFF2-40B4-BE49-F238E27FC236}">
                <a16:creationId xmlns:a16="http://schemas.microsoft.com/office/drawing/2014/main" id="{CBC33343-E960-AD15-117B-C4F973534FFA}"/>
              </a:ext>
            </a:extLst>
          </p:cNvPr>
          <p:cNvPicPr>
            <a:picLocks noChangeAspect="1"/>
          </p:cNvPicPr>
          <p:nvPr userDrawn="1"/>
        </p:nvPicPr>
        <p:blipFill>
          <a:blip r:embed="rId18">
            <a:extLst>
              <a:ext uri="{28A0092B-C50C-407E-A947-70E740481C1C}">
                <a14:useLocalDpi xmlns:a14="http://schemas.microsoft.com/office/drawing/2010/main" val="0"/>
              </a:ext>
            </a:extLst>
          </a:blip>
          <a:srcRect/>
          <a:stretch/>
        </p:blipFill>
        <p:spPr>
          <a:xfrm>
            <a:off x="5738827" y="0"/>
            <a:ext cx="971518" cy="971518"/>
          </a:xfrm>
          <a:prstGeom prst="rect">
            <a:avLst/>
          </a:prstGeom>
        </p:spPr>
      </p:pic>
      <p:pic>
        <p:nvPicPr>
          <p:cNvPr id="8" name="Grafik 7">
            <a:extLst>
              <a:ext uri="{FF2B5EF4-FFF2-40B4-BE49-F238E27FC236}">
                <a16:creationId xmlns:a16="http://schemas.microsoft.com/office/drawing/2014/main" id="{00123683-0BD8-F848-A8BE-26978B945152}"/>
              </a:ext>
            </a:extLst>
          </p:cNvPr>
          <p:cNvPicPr>
            <a:picLocks noChangeAspect="1"/>
          </p:cNvPicPr>
          <p:nvPr userDrawn="1"/>
        </p:nvPicPr>
        <p:blipFill>
          <a:blip r:embed="rId19">
            <a:extLst>
              <a:ext uri="{28A0092B-C50C-407E-A947-70E740481C1C}">
                <a14:useLocalDpi xmlns:a14="http://schemas.microsoft.com/office/drawing/2010/main" val="0"/>
              </a:ext>
            </a:extLst>
          </a:blip>
          <a:srcRect/>
          <a:stretch/>
        </p:blipFill>
        <p:spPr>
          <a:xfrm>
            <a:off x="5337173" y="6467735"/>
            <a:ext cx="1774826" cy="248688"/>
          </a:xfrm>
          <a:prstGeom prst="rect">
            <a:avLst/>
          </a:prstGeom>
        </p:spPr>
      </p:pic>
    </p:spTree>
    <p:extLst>
      <p:ext uri="{BB962C8B-B14F-4D97-AF65-F5344CB8AC3E}">
        <p14:creationId xmlns:p14="http://schemas.microsoft.com/office/powerpoint/2010/main" val="2372921974"/>
      </p:ext>
    </p:extLst>
  </p:cSld>
  <p:clrMap bg1="dk1" tx1="lt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60" r:id="rId16"/>
  </p:sldLayoutIdLst>
  <p:txStyles>
    <p:titleStyle>
      <a:lvl1pPr algn="l" defTabSz="914400" rtl="0" eaLnBrk="1" latinLnBrk="0" hangingPunct="1">
        <a:lnSpc>
          <a:spcPct val="100000"/>
        </a:lnSpc>
        <a:spcBef>
          <a:spcPct val="0"/>
        </a:spcBef>
        <a:buNone/>
        <a:defRPr sz="2000" b="0" i="0" kern="1200" cap="all" spc="800" baseline="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14400" rtl="0" eaLnBrk="1" latinLnBrk="0" hangingPunct="1">
        <a:lnSpc>
          <a:spcPct val="114000"/>
        </a:lnSpc>
        <a:spcBef>
          <a:spcPts val="0"/>
        </a:spcBef>
        <a:buFont typeface="Arial" panose="020B0604020202020204" pitchFamily="34" charset="0"/>
        <a:buNone/>
        <a:defRPr sz="1400" kern="1200">
          <a:solidFill>
            <a:schemeClr val="bg1"/>
          </a:solidFill>
          <a:latin typeface="+mn-lt"/>
          <a:ea typeface="+mn-ea"/>
          <a:cs typeface="+mn-cs"/>
        </a:defRPr>
      </a:lvl1pPr>
      <a:lvl2pPr marL="0" indent="0" algn="l" defTabSz="914400" rtl="0" eaLnBrk="1" latinLnBrk="0" hangingPunct="1">
        <a:lnSpc>
          <a:spcPct val="114000"/>
        </a:lnSpc>
        <a:spcBef>
          <a:spcPts val="0"/>
        </a:spcBef>
        <a:buFont typeface="Arial" panose="020B0604020202020204" pitchFamily="34" charset="0"/>
        <a:buNone/>
        <a:defRPr sz="1400" kern="1200">
          <a:solidFill>
            <a:schemeClr val="accent1"/>
          </a:solidFill>
          <a:latin typeface="Publica Sans Medium" panose="00000600000000000000" pitchFamily="50" charset="0"/>
          <a:ea typeface="+mn-ea"/>
          <a:cs typeface="+mn-cs"/>
        </a:defRPr>
      </a:lvl2pPr>
      <a:lvl3pPr marL="0" indent="0" algn="l" defTabSz="914400" rtl="0" eaLnBrk="1" latinLnBrk="0" hangingPunct="1">
        <a:lnSpc>
          <a:spcPct val="114000"/>
        </a:lnSpc>
        <a:spcBef>
          <a:spcPts val="0"/>
        </a:spcBef>
        <a:buFont typeface="Arial" panose="020B0604020202020204" pitchFamily="34" charset="0"/>
        <a:buNone/>
        <a:defRPr sz="1400" kern="1200">
          <a:solidFill>
            <a:schemeClr val="tx2"/>
          </a:solidFill>
          <a:latin typeface="+mj-lt"/>
          <a:ea typeface="+mn-ea"/>
          <a:cs typeface="+mn-cs"/>
        </a:defRPr>
      </a:lvl3pPr>
      <a:lvl4pPr marL="0" indent="-180000" algn="l" defTabSz="914400" rtl="0" eaLnBrk="1" latinLnBrk="0" hangingPunct="1">
        <a:lnSpc>
          <a:spcPct val="114000"/>
        </a:lnSpc>
        <a:spcBef>
          <a:spcPts val="0"/>
        </a:spcBef>
        <a:buFont typeface="Arial" panose="020B0604020202020204" pitchFamily="34" charset="0"/>
        <a:buChar char="•"/>
        <a:defRPr sz="1400" kern="1200">
          <a:solidFill>
            <a:schemeClr val="bg1"/>
          </a:solidFill>
          <a:latin typeface="+mn-lt"/>
          <a:ea typeface="+mn-ea"/>
          <a:cs typeface="+mn-cs"/>
        </a:defRPr>
      </a:lvl4pPr>
      <a:lvl5pPr marL="360000" indent="-180000" algn="l" defTabSz="914400" rtl="0" eaLnBrk="1" latinLnBrk="0" hangingPunct="1">
        <a:lnSpc>
          <a:spcPct val="114000"/>
        </a:lnSpc>
        <a:spcBef>
          <a:spcPts val="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48">
          <p15:clr>
            <a:srgbClr val="F26B43"/>
          </p15:clr>
        </p15:guide>
        <p15:guide id="2" pos="665">
          <p15:clr>
            <a:srgbClr val="F26B43"/>
          </p15:clr>
        </p15:guide>
        <p15:guide id="3" pos="7287">
          <p15:clr>
            <a:srgbClr val="F26B43"/>
          </p15:clr>
        </p15:guide>
        <p15:guide id="4" orient="horz" pos="3888">
          <p15:clr>
            <a:srgbClr val="F26B43"/>
          </p15:clr>
        </p15:guide>
        <p15:guide id="5" orient="horz" pos="1518">
          <p15:clr>
            <a:srgbClr val="F26B43"/>
          </p15:clr>
        </p15:guide>
        <p15:guide id="6" pos="3683">
          <p15:clr>
            <a:srgbClr val="F26B43"/>
          </p15:clr>
        </p15:guide>
        <p15:guide id="7" pos="428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5.png"/><Relationship Id="rId5" Type="http://schemas.openxmlformats.org/officeDocument/2006/relationships/image" Target="../media/image6.jpeg"/><Relationship Id="rId10" Type="http://schemas.openxmlformats.org/officeDocument/2006/relationships/image" Target="../media/image14.png"/><Relationship Id="rId4" Type="http://schemas.openxmlformats.org/officeDocument/2006/relationships/image" Target="../media/image4.jpeg"/><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jpeg"/><Relationship Id="rId7"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6.jpeg"/><Relationship Id="rId4" Type="http://schemas.openxmlformats.org/officeDocument/2006/relationships/image" Target="../media/image4.jpe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0.xm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platzhalter 19" descr="Ein Bild, das Text, Person, draußen enthält.&#10;&#10;Automatisch generierte Beschreibung">
            <a:extLst>
              <a:ext uri="{FF2B5EF4-FFF2-40B4-BE49-F238E27FC236}">
                <a16:creationId xmlns:a16="http://schemas.microsoft.com/office/drawing/2014/main" id="{95783F4A-9E8E-78CE-8243-622DB6D2AD8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36" b="36"/>
          <a:stretch>
            <a:fillRect/>
          </a:stretch>
        </p:blipFill>
        <p:spPr/>
      </p:pic>
      <p:pic>
        <p:nvPicPr>
          <p:cNvPr id="12" name="Bildplatzhalter 11" descr="Ein Bild, das Boden, drinnen, Fenster, Gebäude enthält.&#10;&#10;Automatisch generierte Beschreibung">
            <a:extLst>
              <a:ext uri="{FF2B5EF4-FFF2-40B4-BE49-F238E27FC236}">
                <a16:creationId xmlns:a16="http://schemas.microsoft.com/office/drawing/2014/main" id="{3158B3AF-4BBF-7DD9-9885-6096A8BE1B6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51" b="151"/>
          <a:stretch>
            <a:fillRect/>
          </a:stretch>
        </p:blipFill>
        <p:spPr/>
      </p:pic>
      <p:pic>
        <p:nvPicPr>
          <p:cNvPr id="14" name="Bildplatzhalter 13" descr="Ein Bild, das Zug, Plattform, Spur, Bahnhof enthält.&#10;&#10;Automatisch generierte Beschreibung">
            <a:extLst>
              <a:ext uri="{FF2B5EF4-FFF2-40B4-BE49-F238E27FC236}">
                <a16:creationId xmlns:a16="http://schemas.microsoft.com/office/drawing/2014/main" id="{EB4E9C1E-22B4-9ED4-B2C1-117F306C867B}"/>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t="8" b="8"/>
          <a:stretch>
            <a:fillRect/>
          </a:stretch>
        </p:blipFill>
        <p:spPr/>
      </p:pic>
      <p:pic>
        <p:nvPicPr>
          <p:cNvPr id="18" name="Bildplatzhalter 17" descr="Ein Bild, das drinnen, Tisch, Wand, Schreibtisch enthält.&#10;&#10;Automatisch generierte Beschreibung">
            <a:extLst>
              <a:ext uri="{FF2B5EF4-FFF2-40B4-BE49-F238E27FC236}">
                <a16:creationId xmlns:a16="http://schemas.microsoft.com/office/drawing/2014/main" id="{5BA113B3-790F-6254-6CAC-662BE5DC2296}"/>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t="26" b="26"/>
          <a:stretch>
            <a:fillRect/>
          </a:stretch>
        </p:blipFill>
        <p:spPr/>
      </p:pic>
      <p:pic>
        <p:nvPicPr>
          <p:cNvPr id="16" name="Bildplatzhalter 15" descr="Ein Bild, das Straße, draußen, Himmel, Schlittschuhlaufen enthält.&#10;&#10;Automatisch generierte Beschreibung">
            <a:extLst>
              <a:ext uri="{FF2B5EF4-FFF2-40B4-BE49-F238E27FC236}">
                <a16:creationId xmlns:a16="http://schemas.microsoft.com/office/drawing/2014/main" id="{2F14260A-93D7-D7E4-EC7F-4CC263ECE7A1}"/>
              </a:ext>
            </a:extLst>
          </p:cNvPr>
          <p:cNvPicPr>
            <a:picLocks noGrp="1" noChangeAspect="1"/>
          </p:cNvPicPr>
          <p:nvPr>
            <p:ph type="pic" sz="quarter" idx="14"/>
          </p:nvPr>
        </p:nvPicPr>
        <p:blipFill>
          <a:blip r:embed="rId6" cstate="screen">
            <a:extLst>
              <a:ext uri="{28A0092B-C50C-407E-A947-70E740481C1C}">
                <a14:useLocalDpi xmlns:a14="http://schemas.microsoft.com/office/drawing/2010/main"/>
              </a:ext>
            </a:extLst>
          </a:blip>
          <a:srcRect l="107" r="107"/>
          <a:stretch>
            <a:fillRect/>
          </a:stretch>
        </p:blipFill>
        <p:spPr/>
      </p:pic>
      <p:pic>
        <p:nvPicPr>
          <p:cNvPr id="22" name="Bildplatzhalter 21" descr="Ein Bild, das Person, Frau, lächelnd, weiß enthält.&#10;&#10;Automatisch generierte Beschreibung">
            <a:extLst>
              <a:ext uri="{FF2B5EF4-FFF2-40B4-BE49-F238E27FC236}">
                <a16:creationId xmlns:a16="http://schemas.microsoft.com/office/drawing/2014/main" id="{E700D353-16CC-B8D8-A2A8-69CA959D8824}"/>
              </a:ext>
            </a:extLst>
          </p:cNvPr>
          <p:cNvPicPr>
            <a:picLocks noGrp="1" noChangeAspect="1"/>
          </p:cNvPicPr>
          <p:nvPr>
            <p:ph type="pic" sz="quarter" idx="15"/>
          </p:nvPr>
        </p:nvPicPr>
        <p:blipFill>
          <a:blip r:embed="rId7" cstate="screen">
            <a:extLst>
              <a:ext uri="{28A0092B-C50C-407E-A947-70E740481C1C}">
                <a14:useLocalDpi xmlns:a14="http://schemas.microsoft.com/office/drawing/2010/main"/>
              </a:ext>
            </a:extLst>
          </a:blip>
          <a:srcRect t="16" b="16"/>
          <a:stretch>
            <a:fillRect/>
          </a:stretch>
        </p:blipFill>
        <p:spPr/>
      </p:pic>
      <p:pic>
        <p:nvPicPr>
          <p:cNvPr id="24" name="Bildplatzhalter 23">
            <a:extLst>
              <a:ext uri="{FF2B5EF4-FFF2-40B4-BE49-F238E27FC236}">
                <a16:creationId xmlns:a16="http://schemas.microsoft.com/office/drawing/2014/main" id="{5EFCADB6-7A02-28EC-F614-12F901BF70E6}"/>
              </a:ext>
            </a:extLst>
          </p:cNvPr>
          <p:cNvPicPr>
            <a:picLocks noGrp="1" noChangeAspect="1"/>
          </p:cNvPicPr>
          <p:nvPr>
            <p:ph type="pic" sz="quarter" idx="16"/>
          </p:nvPr>
        </p:nvPicPr>
        <p:blipFill>
          <a:blip r:embed="rId8" cstate="screen">
            <a:extLst>
              <a:ext uri="{28A0092B-C50C-407E-A947-70E740481C1C}">
                <a14:useLocalDpi xmlns:a14="http://schemas.microsoft.com/office/drawing/2010/main"/>
              </a:ext>
            </a:extLst>
          </a:blip>
          <a:srcRect t="233" b="233"/>
          <a:stretch>
            <a:fillRect/>
          </a:stretch>
        </p:blipFill>
        <p:spPr/>
      </p:pic>
      <p:pic>
        <p:nvPicPr>
          <p:cNvPr id="27" name="Bildplatzhalter 26" descr="Ein Bild, das Person, Wand, Frau, darstellend enthält.&#10;&#10;Automatisch generierte Beschreibung">
            <a:extLst>
              <a:ext uri="{FF2B5EF4-FFF2-40B4-BE49-F238E27FC236}">
                <a16:creationId xmlns:a16="http://schemas.microsoft.com/office/drawing/2014/main" id="{B570115B-6296-06DB-B17B-D12D5719BB54}"/>
              </a:ext>
            </a:extLst>
          </p:cNvPr>
          <p:cNvPicPr>
            <a:picLocks noGrp="1" noChangeAspect="1"/>
          </p:cNvPicPr>
          <p:nvPr>
            <p:ph type="pic" sz="quarter" idx="17"/>
          </p:nvPr>
        </p:nvPicPr>
        <p:blipFill rotWithShape="1">
          <a:blip r:embed="rId9" cstate="screen">
            <a:extLst>
              <a:ext uri="{28A0092B-C50C-407E-A947-70E740481C1C}">
                <a14:useLocalDpi xmlns:a14="http://schemas.microsoft.com/office/drawing/2010/main"/>
              </a:ext>
            </a:extLst>
          </a:blip>
          <a:srcRect l="18" r="18"/>
          <a:stretch/>
        </p:blipFill>
        <p:spPr/>
      </p:pic>
      <p:sp>
        <p:nvSpPr>
          <p:cNvPr id="7" name="Rechteck 6">
            <a:extLst>
              <a:ext uri="{FF2B5EF4-FFF2-40B4-BE49-F238E27FC236}">
                <a16:creationId xmlns:a16="http://schemas.microsoft.com/office/drawing/2014/main" id="{73B5304B-8596-72B6-9D8A-390E20B30A63}"/>
              </a:ext>
            </a:extLst>
          </p:cNvPr>
          <p:cNvSpPr/>
          <p:nvPr/>
        </p:nvSpPr>
        <p:spPr>
          <a:xfrm>
            <a:off x="230188" y="1137106"/>
            <a:ext cx="11961812" cy="4583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EE5F785B-EFDC-D0D5-609B-98F043A41E3C}"/>
              </a:ext>
            </a:extLst>
          </p:cNvPr>
          <p:cNvSpPr txBox="1"/>
          <p:nvPr/>
        </p:nvSpPr>
        <p:spPr>
          <a:xfrm>
            <a:off x="230188" y="1166656"/>
            <a:ext cx="11731625" cy="1107996"/>
          </a:xfrm>
          <a:prstGeom prst="rect">
            <a:avLst/>
          </a:prstGeom>
          <a:noFill/>
          <a:effectLst>
            <a:outerShdw blurRad="50800" dist="38100" dir="8100000" algn="tr" rotWithShape="0">
              <a:schemeClr val="accent1">
                <a:alpha val="40000"/>
              </a:schemeClr>
            </a:outerShdw>
          </a:effectLst>
        </p:spPr>
        <p:txBody>
          <a:bodyPr wrap="square" rtlCol="0">
            <a:spAutoFit/>
          </a:bodyPr>
          <a:lstStyle/>
          <a:p>
            <a:r>
              <a:rPr lang="de-DE" sz="6600">
                <a:solidFill>
                  <a:schemeClr val="bg2"/>
                </a:solidFill>
              </a:rPr>
              <a:t>Case Study mit </a:t>
            </a:r>
          </a:p>
        </p:txBody>
      </p:sp>
      <p:pic>
        <p:nvPicPr>
          <p:cNvPr id="11" name="Grafik 10" descr="Ein Bild, das Screenshot, Schrift, Grafiken, Logo enthält.&#10;&#10;Automatisch generierte Beschreibung">
            <a:extLst>
              <a:ext uri="{FF2B5EF4-FFF2-40B4-BE49-F238E27FC236}">
                <a16:creationId xmlns:a16="http://schemas.microsoft.com/office/drawing/2014/main" id="{B6EE318F-132D-6665-F1C0-28D87DF7097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3704" y="1424834"/>
            <a:ext cx="9150606" cy="2978150"/>
          </a:xfrm>
          <a:prstGeom prst="rect">
            <a:avLst/>
          </a:prstGeom>
        </p:spPr>
      </p:pic>
      <p:sp>
        <p:nvSpPr>
          <p:cNvPr id="4" name="Textfeld 3">
            <a:extLst>
              <a:ext uri="{FF2B5EF4-FFF2-40B4-BE49-F238E27FC236}">
                <a16:creationId xmlns:a16="http://schemas.microsoft.com/office/drawing/2014/main" id="{19DF81A8-33CF-0B86-6894-6D467DEB2F1C}"/>
              </a:ext>
            </a:extLst>
          </p:cNvPr>
          <p:cNvSpPr txBox="1"/>
          <p:nvPr/>
        </p:nvSpPr>
        <p:spPr>
          <a:xfrm>
            <a:off x="5476094" y="3385266"/>
            <a:ext cx="885825" cy="1107996"/>
          </a:xfrm>
          <a:prstGeom prst="rect">
            <a:avLst/>
          </a:prstGeom>
          <a:noFill/>
          <a:effectLst>
            <a:outerShdw blurRad="50800" dist="38100" dir="8100000" algn="tr" rotWithShape="0">
              <a:schemeClr val="accent1">
                <a:alpha val="40000"/>
              </a:schemeClr>
            </a:outerShdw>
          </a:effectLst>
        </p:spPr>
        <p:txBody>
          <a:bodyPr wrap="square" rtlCol="0">
            <a:spAutoFit/>
          </a:bodyPr>
          <a:lstStyle/>
          <a:p>
            <a:r>
              <a:rPr lang="de-DE" sz="6600">
                <a:solidFill>
                  <a:schemeClr val="bg2"/>
                </a:solidFill>
              </a:rPr>
              <a:t>&amp;</a:t>
            </a:r>
          </a:p>
        </p:txBody>
      </p:sp>
      <p:sp>
        <p:nvSpPr>
          <p:cNvPr id="9" name="Rechteck 8">
            <a:extLst>
              <a:ext uri="{FF2B5EF4-FFF2-40B4-BE49-F238E27FC236}">
                <a16:creationId xmlns:a16="http://schemas.microsoft.com/office/drawing/2014/main" id="{1940C7F7-A0D5-D3B2-45F9-AE7F61F92005}"/>
              </a:ext>
            </a:extLst>
          </p:cNvPr>
          <p:cNvSpPr/>
          <p:nvPr/>
        </p:nvSpPr>
        <p:spPr>
          <a:xfrm rot="5400000">
            <a:off x="-1599408" y="1599407"/>
            <a:ext cx="3429002" cy="2301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pic>
        <p:nvPicPr>
          <p:cNvPr id="10" name="Picture 2" descr="Ihre Karriere bei der Augenklinik Dardenne | Das Karriereportal der  Augenklinik in Bonn Bad Godesberg">
            <a:extLst>
              <a:ext uri="{FF2B5EF4-FFF2-40B4-BE49-F238E27FC236}">
                <a16:creationId xmlns:a16="http://schemas.microsoft.com/office/drawing/2014/main" id="{086447BC-79E0-D410-F14D-37BD8EA643E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28554" y="4388341"/>
            <a:ext cx="4813300" cy="109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360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ED047-531D-B47D-F14D-035224BEE98B}"/>
              </a:ext>
            </a:extLst>
          </p:cNvPr>
          <p:cNvSpPr>
            <a:spLocks noGrp="1"/>
          </p:cNvSpPr>
          <p:nvPr>
            <p:ph type="title"/>
          </p:nvPr>
        </p:nvSpPr>
        <p:spPr/>
        <p:txBody>
          <a:bodyPr/>
          <a:lstStyle/>
          <a:p>
            <a:r>
              <a:rPr lang="de-DE" err="1"/>
              <a:t>Insights</a:t>
            </a:r>
            <a:r>
              <a:rPr lang="de-DE"/>
              <a:t> und </a:t>
            </a:r>
            <a:r>
              <a:rPr lang="de-DE" err="1"/>
              <a:t>Learnings</a:t>
            </a:r>
            <a:endParaRPr lang="de-DE"/>
          </a:p>
        </p:txBody>
      </p:sp>
      <p:sp>
        <p:nvSpPr>
          <p:cNvPr id="7" name="Inhaltsplatzhalter 5">
            <a:extLst>
              <a:ext uri="{FF2B5EF4-FFF2-40B4-BE49-F238E27FC236}">
                <a16:creationId xmlns:a16="http://schemas.microsoft.com/office/drawing/2014/main" id="{D59A514F-DC59-9832-A7FA-E3216B9941C7}"/>
              </a:ext>
            </a:extLst>
          </p:cNvPr>
          <p:cNvSpPr txBox="1">
            <a:spLocks/>
          </p:cNvSpPr>
          <p:nvPr/>
        </p:nvSpPr>
        <p:spPr>
          <a:xfrm>
            <a:off x="4162043" y="2365131"/>
            <a:ext cx="6998420" cy="4191732"/>
          </a:xfrm>
          <a:prstGeom prst="rect">
            <a:avLst/>
          </a:prstGeom>
        </p:spPr>
        <p:txBody>
          <a:bodyPr vert="horz" lIns="0" tIns="0" rIns="0" bIns="0" rtlCol="0" anchor="t" anchorCtr="0">
            <a:noAutofit/>
          </a:bodyPr>
          <a:lstStyle>
            <a:lvl1pPr marL="0" indent="0" algn="l" defTabSz="914400" rtl="0" eaLnBrk="1" latinLnBrk="0" hangingPunct="1">
              <a:lnSpc>
                <a:spcPct val="114000"/>
              </a:lnSpc>
              <a:spcBef>
                <a:spcPts val="0"/>
              </a:spcBef>
              <a:buFont typeface="Arial" panose="020B0604020202020204" pitchFamily="34" charset="0"/>
              <a:buNone/>
              <a:defRPr sz="1400" kern="1200">
                <a:solidFill>
                  <a:schemeClr val="bg1"/>
                </a:solidFill>
                <a:latin typeface="+mn-lt"/>
                <a:ea typeface="+mn-ea"/>
                <a:cs typeface="+mn-cs"/>
              </a:defRPr>
            </a:lvl1pPr>
            <a:lvl2pPr marL="0" indent="0" algn="l" defTabSz="914400" rtl="0" eaLnBrk="1" latinLnBrk="0" hangingPunct="1">
              <a:lnSpc>
                <a:spcPct val="114000"/>
              </a:lnSpc>
              <a:spcBef>
                <a:spcPts val="0"/>
              </a:spcBef>
              <a:buFont typeface="Arial" panose="020B0604020202020204" pitchFamily="34" charset="0"/>
              <a:buNone/>
              <a:defRPr sz="1400" kern="1200">
                <a:solidFill>
                  <a:schemeClr val="accent1"/>
                </a:solidFill>
                <a:latin typeface="Publica Sans Medium" panose="00000600000000000000" pitchFamily="50" charset="0"/>
                <a:ea typeface="+mn-ea"/>
                <a:cs typeface="+mn-cs"/>
              </a:defRPr>
            </a:lvl2pPr>
            <a:lvl3pPr marL="0" indent="0" algn="l" defTabSz="914400" rtl="0" eaLnBrk="1" latinLnBrk="0" hangingPunct="1">
              <a:lnSpc>
                <a:spcPct val="114000"/>
              </a:lnSpc>
              <a:spcBef>
                <a:spcPts val="0"/>
              </a:spcBef>
              <a:buFont typeface="Arial" panose="020B0604020202020204" pitchFamily="34" charset="0"/>
              <a:buNone/>
              <a:defRPr sz="1400" kern="1200">
                <a:solidFill>
                  <a:schemeClr val="tx2"/>
                </a:solidFill>
                <a:latin typeface="+mj-lt"/>
                <a:ea typeface="+mn-ea"/>
                <a:cs typeface="+mn-cs"/>
              </a:defRPr>
            </a:lvl3pPr>
            <a:lvl4pPr marL="0" indent="-180000" algn="l" defTabSz="914400" rtl="0" eaLnBrk="1" latinLnBrk="0" hangingPunct="1">
              <a:lnSpc>
                <a:spcPct val="114000"/>
              </a:lnSpc>
              <a:spcBef>
                <a:spcPts val="0"/>
              </a:spcBef>
              <a:buFont typeface="Arial" panose="020B0604020202020204" pitchFamily="34" charset="0"/>
              <a:buChar char="•"/>
              <a:defRPr sz="1400" kern="1200">
                <a:solidFill>
                  <a:schemeClr val="bg1"/>
                </a:solidFill>
                <a:latin typeface="+mn-lt"/>
                <a:ea typeface="+mn-ea"/>
                <a:cs typeface="+mn-cs"/>
              </a:defRPr>
            </a:lvl4pPr>
            <a:lvl5pPr marL="360000" indent="-180000" algn="l" defTabSz="914400" rtl="0" eaLnBrk="1" latinLnBrk="0" hangingPunct="1">
              <a:lnSpc>
                <a:spcPct val="114000"/>
              </a:lnSpc>
              <a:spcBef>
                <a:spcPts val="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a:t>Bewertung Auftraggeber:</a:t>
            </a:r>
          </a:p>
          <a:p>
            <a:r>
              <a:rPr lang="de-DE"/>
              <a:t>Das Kundenunternehmen verfügt über sehr gute Kununu Bewertungen. Kandidaten, die sich also vor oder nach der Bewerbung über den potenziellen Arbeitgeber informiert haben, wurden nicht durch schlechte Bewertungen abgeschreckt</a:t>
            </a:r>
          </a:p>
          <a:p>
            <a:endParaRPr lang="de-DE"/>
          </a:p>
          <a:p>
            <a:endParaRPr lang="de-DE"/>
          </a:p>
          <a:p>
            <a:endParaRPr lang="de-DE"/>
          </a:p>
          <a:p>
            <a:endParaRPr lang="de-DE"/>
          </a:p>
          <a:p>
            <a:endParaRPr lang="de-DE"/>
          </a:p>
        </p:txBody>
      </p:sp>
      <p:pic>
        <p:nvPicPr>
          <p:cNvPr id="10" name="Picture 2" descr="rechtes menschliches Auge">
            <a:extLst>
              <a:ext uri="{FF2B5EF4-FFF2-40B4-BE49-F238E27FC236}">
                <a16:creationId xmlns:a16="http://schemas.microsoft.com/office/drawing/2014/main" id="{758453AA-164B-1D1C-5641-68DF9D85EAC9}"/>
              </a:ext>
            </a:extLst>
          </p:cNvPr>
          <p:cNvPicPr>
            <a:picLocks noGrp="1" noChangeAspect="1" noChangeArrowheads="1"/>
          </p:cNvPicPr>
          <p:nvPr>
            <p:ph type="pic" sz="quarter" idx="13"/>
          </p:nvPr>
        </p:nvPicPr>
        <p:blipFill>
          <a:blip r:embed="rId2">
            <a:duotone>
              <a:prstClr val="black"/>
              <a:schemeClr val="bg1">
                <a:tint val="45000"/>
                <a:satMod val="400000"/>
              </a:schemeClr>
            </a:duotone>
            <a:extLst>
              <a:ext uri="{28A0092B-C50C-407E-A947-70E740481C1C}">
                <a14:useLocalDpi xmlns:a14="http://schemas.microsoft.com/office/drawing/2010/main" val="0"/>
              </a:ext>
            </a:extLst>
          </a:blip>
          <a:srcRect l="24863" r="2486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85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chwarze und grüne Bleistifte">
            <a:extLst>
              <a:ext uri="{FF2B5EF4-FFF2-40B4-BE49-F238E27FC236}">
                <a16:creationId xmlns:a16="http://schemas.microsoft.com/office/drawing/2014/main" id="{1265CE79-C21D-A658-369C-AA4981C5627E}"/>
              </a:ext>
            </a:extLst>
          </p:cNvPr>
          <p:cNvPicPr>
            <a:picLocks noChangeAspect="1" noChangeArrowheads="1"/>
          </p:cNvPicPr>
          <p:nvPr/>
        </p:nvPicPr>
        <p:blipFill rotWithShape="1">
          <a:blip r:embed="rId2">
            <a:duotone>
              <a:prstClr val="black"/>
              <a:schemeClr val="bg1">
                <a:tint val="45000"/>
                <a:satMod val="400000"/>
              </a:schemeClr>
            </a:duotone>
            <a:extLst>
              <a:ext uri="{28A0092B-C50C-407E-A947-70E740481C1C}">
                <a14:useLocalDpi xmlns:a14="http://schemas.microsoft.com/office/drawing/2010/main" val="0"/>
              </a:ext>
            </a:extLst>
          </a:blip>
          <a:srcRect l="28880" t="119" r="39407" b="897"/>
          <a:stretch/>
        </p:blipFill>
        <p:spPr bwMode="auto">
          <a:xfrm>
            <a:off x="9075023" y="0"/>
            <a:ext cx="289376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CACBB98-1B3F-89EC-F134-11C8F5B426C0}"/>
              </a:ext>
            </a:extLst>
          </p:cNvPr>
          <p:cNvSpPr>
            <a:spLocks noGrp="1"/>
          </p:cNvSpPr>
          <p:nvPr>
            <p:ph type="title"/>
          </p:nvPr>
        </p:nvSpPr>
        <p:spPr>
          <a:xfrm>
            <a:off x="1050637" y="1443325"/>
            <a:ext cx="7001784" cy="365125"/>
          </a:xfrm>
        </p:spPr>
        <p:txBody>
          <a:bodyPr/>
          <a:lstStyle/>
          <a:p>
            <a:r>
              <a:rPr lang="en-US"/>
              <a:t>Insights und Learnings</a:t>
            </a:r>
          </a:p>
        </p:txBody>
      </p:sp>
      <p:sp>
        <p:nvSpPr>
          <p:cNvPr id="6" name="Inhaltsplatzhalter 5">
            <a:extLst>
              <a:ext uri="{FF2B5EF4-FFF2-40B4-BE49-F238E27FC236}">
                <a16:creationId xmlns:a16="http://schemas.microsoft.com/office/drawing/2014/main" id="{169806AD-71B0-B488-6922-93E3EC1C040B}"/>
              </a:ext>
            </a:extLst>
          </p:cNvPr>
          <p:cNvSpPr>
            <a:spLocks noGrp="1"/>
          </p:cNvSpPr>
          <p:nvPr>
            <p:ph idx="1"/>
          </p:nvPr>
        </p:nvSpPr>
        <p:spPr>
          <a:xfrm>
            <a:off x="1055689" y="1951893"/>
            <a:ext cx="6998420" cy="4191732"/>
          </a:xfrm>
        </p:spPr>
        <p:txBody>
          <a:bodyPr/>
          <a:lstStyle/>
          <a:p>
            <a:r>
              <a:rPr lang="de-DE" sz="1800" b="1" err="1">
                <a:solidFill>
                  <a:schemeClr val="tx2"/>
                </a:solidFill>
                <a:latin typeface="+mj-lt"/>
              </a:rPr>
              <a:t>Learnings</a:t>
            </a:r>
            <a:r>
              <a:rPr lang="de-DE" sz="1800" b="1">
                <a:solidFill>
                  <a:schemeClr val="tx2"/>
                </a:solidFill>
                <a:latin typeface="+mj-lt"/>
              </a:rPr>
              <a:t>:</a:t>
            </a:r>
          </a:p>
          <a:p>
            <a:r>
              <a:rPr lang="de-DE"/>
              <a:t>Der Erfolg der Kampagne für Dardenne, besonders in Relation zu unseren Erfahrungen mit anderen Kampagnen im Bereich </a:t>
            </a:r>
            <a:r>
              <a:rPr lang="de-DE" err="1"/>
              <a:t>Social</a:t>
            </a:r>
            <a:r>
              <a:rPr lang="de-DE"/>
              <a:t> Media Recruiting, zeigt uns erneut, dass der Erfolg auf dem umkämpften Arbeitsmarkt zu großem Teil von folgenden Parametern bestimmt wird: </a:t>
            </a:r>
          </a:p>
          <a:p>
            <a:endParaRPr lang="de-DE"/>
          </a:p>
          <a:p>
            <a:pPr marL="285750" indent="-285750">
              <a:buFontTx/>
              <a:buChar char="-"/>
            </a:pPr>
            <a:r>
              <a:rPr lang="de-DE" b="1"/>
              <a:t>Standort und Anbindung: </a:t>
            </a:r>
            <a:r>
              <a:rPr lang="de-DE"/>
              <a:t>Unternehmen in/in der Nähe Metropolregionen haben eindeutig einen Wettbewerbsvorteil. Ungünstigere Standorte müssen dementsprechend mit Punkten wie Homeoffice und flexiblen Arbeitszeiten ihren Nachteil ausgleichen. </a:t>
            </a:r>
          </a:p>
          <a:p>
            <a:pPr marL="285750" indent="-285750">
              <a:buFontTx/>
              <a:buChar char="-"/>
            </a:pPr>
            <a:r>
              <a:rPr lang="de-DE" b="1"/>
              <a:t>Benefits &gt; Gehalt: </a:t>
            </a:r>
            <a:r>
              <a:rPr lang="de-DE"/>
              <a:t>wir konnten in diesem Falle mit umfangreichen Benefits werben. Das Gehalt bzw. die Gehaltsrange wurde in der Anzeige nirgends erwähnt. Wir konnten erneut sehen, dass das Gehalt im Vergleich zu den Benefits eher eine untergeordnete Rolle spielt. Leistungen wie Homeoffice, flexible Arbeitszeiten, zusätzliche Urlaubstage, Zuschüsse, Gesundheitsvorsorge etc. sind für erfolgreiches Personalmarketing unabdingbar und sollten in der Kommunikation betont werden.</a:t>
            </a:r>
          </a:p>
          <a:p>
            <a:endParaRPr lang="de-DE"/>
          </a:p>
          <a:p>
            <a:endParaRPr lang="de-DE"/>
          </a:p>
          <a:p>
            <a:endParaRPr lang="de-DE"/>
          </a:p>
        </p:txBody>
      </p:sp>
    </p:spTree>
    <p:extLst>
      <p:ext uri="{BB962C8B-B14F-4D97-AF65-F5344CB8AC3E}">
        <p14:creationId xmlns:p14="http://schemas.microsoft.com/office/powerpoint/2010/main" val="382809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ED047-531D-B47D-F14D-035224BEE98B}"/>
              </a:ext>
            </a:extLst>
          </p:cNvPr>
          <p:cNvSpPr>
            <a:spLocks noGrp="1"/>
          </p:cNvSpPr>
          <p:nvPr>
            <p:ph type="title"/>
          </p:nvPr>
        </p:nvSpPr>
        <p:spPr/>
        <p:txBody>
          <a:bodyPr/>
          <a:lstStyle/>
          <a:p>
            <a:r>
              <a:rPr lang="de-DE" err="1"/>
              <a:t>Insights</a:t>
            </a:r>
            <a:r>
              <a:rPr lang="de-DE"/>
              <a:t> und </a:t>
            </a:r>
            <a:r>
              <a:rPr lang="de-DE" err="1"/>
              <a:t>Learnings</a:t>
            </a:r>
            <a:endParaRPr lang="de-DE"/>
          </a:p>
        </p:txBody>
      </p:sp>
      <p:sp>
        <p:nvSpPr>
          <p:cNvPr id="7" name="Inhaltsplatzhalter 5">
            <a:extLst>
              <a:ext uri="{FF2B5EF4-FFF2-40B4-BE49-F238E27FC236}">
                <a16:creationId xmlns:a16="http://schemas.microsoft.com/office/drawing/2014/main" id="{D59A514F-DC59-9832-A7FA-E3216B9941C7}"/>
              </a:ext>
            </a:extLst>
          </p:cNvPr>
          <p:cNvSpPr txBox="1">
            <a:spLocks/>
          </p:cNvSpPr>
          <p:nvPr/>
        </p:nvSpPr>
        <p:spPr>
          <a:xfrm>
            <a:off x="4162043" y="2365131"/>
            <a:ext cx="6998420" cy="4191732"/>
          </a:xfrm>
          <a:prstGeom prst="rect">
            <a:avLst/>
          </a:prstGeom>
        </p:spPr>
        <p:txBody>
          <a:bodyPr vert="horz" lIns="0" tIns="0" rIns="0" bIns="0" rtlCol="0" anchor="t" anchorCtr="0">
            <a:noAutofit/>
          </a:bodyPr>
          <a:lstStyle>
            <a:lvl1pPr marL="0" indent="0" algn="l" defTabSz="914400" rtl="0" eaLnBrk="1" latinLnBrk="0" hangingPunct="1">
              <a:lnSpc>
                <a:spcPct val="114000"/>
              </a:lnSpc>
              <a:spcBef>
                <a:spcPts val="0"/>
              </a:spcBef>
              <a:buFont typeface="Arial" panose="020B0604020202020204" pitchFamily="34" charset="0"/>
              <a:buNone/>
              <a:defRPr sz="1400" kern="1200">
                <a:solidFill>
                  <a:schemeClr val="bg1"/>
                </a:solidFill>
                <a:latin typeface="+mn-lt"/>
                <a:ea typeface="+mn-ea"/>
                <a:cs typeface="+mn-cs"/>
              </a:defRPr>
            </a:lvl1pPr>
            <a:lvl2pPr marL="0" indent="0" algn="l" defTabSz="914400" rtl="0" eaLnBrk="1" latinLnBrk="0" hangingPunct="1">
              <a:lnSpc>
                <a:spcPct val="114000"/>
              </a:lnSpc>
              <a:spcBef>
                <a:spcPts val="0"/>
              </a:spcBef>
              <a:buFont typeface="Arial" panose="020B0604020202020204" pitchFamily="34" charset="0"/>
              <a:buNone/>
              <a:defRPr sz="1400" kern="1200">
                <a:solidFill>
                  <a:schemeClr val="accent1"/>
                </a:solidFill>
                <a:latin typeface="Publica Sans Medium" panose="00000600000000000000" pitchFamily="50" charset="0"/>
                <a:ea typeface="+mn-ea"/>
                <a:cs typeface="+mn-cs"/>
              </a:defRPr>
            </a:lvl2pPr>
            <a:lvl3pPr marL="0" indent="0" algn="l" defTabSz="914400" rtl="0" eaLnBrk="1" latinLnBrk="0" hangingPunct="1">
              <a:lnSpc>
                <a:spcPct val="114000"/>
              </a:lnSpc>
              <a:spcBef>
                <a:spcPts val="0"/>
              </a:spcBef>
              <a:buFont typeface="Arial" panose="020B0604020202020204" pitchFamily="34" charset="0"/>
              <a:buNone/>
              <a:defRPr sz="1400" kern="1200">
                <a:solidFill>
                  <a:schemeClr val="tx2"/>
                </a:solidFill>
                <a:latin typeface="+mj-lt"/>
                <a:ea typeface="+mn-ea"/>
                <a:cs typeface="+mn-cs"/>
              </a:defRPr>
            </a:lvl3pPr>
            <a:lvl4pPr marL="0" indent="-180000" algn="l" defTabSz="914400" rtl="0" eaLnBrk="1" latinLnBrk="0" hangingPunct="1">
              <a:lnSpc>
                <a:spcPct val="114000"/>
              </a:lnSpc>
              <a:spcBef>
                <a:spcPts val="0"/>
              </a:spcBef>
              <a:buFont typeface="Arial" panose="020B0604020202020204" pitchFamily="34" charset="0"/>
              <a:buChar char="•"/>
              <a:defRPr sz="1400" kern="1200">
                <a:solidFill>
                  <a:schemeClr val="bg1"/>
                </a:solidFill>
                <a:latin typeface="+mn-lt"/>
                <a:ea typeface="+mn-ea"/>
                <a:cs typeface="+mn-cs"/>
              </a:defRPr>
            </a:lvl4pPr>
            <a:lvl5pPr marL="360000" indent="-180000" algn="l" defTabSz="914400" rtl="0" eaLnBrk="1" latinLnBrk="0" hangingPunct="1">
              <a:lnSpc>
                <a:spcPct val="114000"/>
              </a:lnSpc>
              <a:spcBef>
                <a:spcPts val="0"/>
              </a:spcBef>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800" b="1" err="1">
                <a:solidFill>
                  <a:schemeClr val="tx2"/>
                </a:solidFill>
                <a:latin typeface="+mj-lt"/>
              </a:rPr>
              <a:t>Learnings</a:t>
            </a:r>
            <a:r>
              <a:rPr lang="de-DE" sz="1800" b="1">
                <a:solidFill>
                  <a:schemeClr val="tx2"/>
                </a:solidFill>
                <a:latin typeface="+mj-lt"/>
              </a:rPr>
              <a:t>:</a:t>
            </a:r>
          </a:p>
          <a:p>
            <a:endParaRPr lang="de-DE"/>
          </a:p>
          <a:p>
            <a:pPr marL="285750" indent="-285750">
              <a:buFontTx/>
              <a:buChar char="-"/>
            </a:pPr>
            <a:r>
              <a:rPr lang="de-DE" b="1"/>
              <a:t>Unternehmensimage: </a:t>
            </a:r>
            <a:r>
              <a:rPr lang="de-DE"/>
              <a:t>Ein Arbeitgeber der auf dem ersten Blick interessant klingt, jedoch von Mitarbeitern oder Ex-Arbeitnehmern negativ bewertet wurde und die Imagepflege auf Kununu und Co vernachlässigt, wird potenzielle Bewerber damit abschrecken. Eine gute Bewertung auf Kununu und Co. kann für Maßnahmen im Personalmarketing ein sehr wichtiger Vorteil sein, da diese maßgeblich die Akzeptanz der positiven Selbstdarstellung in den Anzeigen beeinflusst. </a:t>
            </a:r>
          </a:p>
          <a:p>
            <a:endParaRPr lang="de-DE"/>
          </a:p>
          <a:p>
            <a:endParaRPr lang="de-DE"/>
          </a:p>
          <a:p>
            <a:endParaRPr lang="de-DE"/>
          </a:p>
        </p:txBody>
      </p:sp>
      <p:pic>
        <p:nvPicPr>
          <p:cNvPr id="9218" name="Picture 2" descr="Brauner Feldweg zwischen grünem Grasfeld tagsüber">
            <a:extLst>
              <a:ext uri="{FF2B5EF4-FFF2-40B4-BE49-F238E27FC236}">
                <a16:creationId xmlns:a16="http://schemas.microsoft.com/office/drawing/2014/main" id="{A099FFDF-705E-A5B2-A1F7-51168D61E460}"/>
              </a:ext>
            </a:extLst>
          </p:cNvPr>
          <p:cNvPicPr>
            <a:picLocks noChangeAspect="1" noChangeArrowheads="1"/>
          </p:cNvPicPr>
          <p:nvPr/>
        </p:nvPicPr>
        <p:blipFill rotWithShape="1">
          <a:blip r:embed="rId2">
            <a:duotone>
              <a:prstClr val="black"/>
              <a:schemeClr val="bg1">
                <a:tint val="45000"/>
                <a:satMod val="400000"/>
              </a:schemeClr>
            </a:duotone>
            <a:extLst>
              <a:ext uri="{28A0092B-C50C-407E-A947-70E740481C1C}">
                <a14:useLocalDpi xmlns:a14="http://schemas.microsoft.com/office/drawing/2010/main" val="0"/>
              </a:ext>
            </a:extLst>
          </a:blip>
          <a:srcRect l="23314" r="23313"/>
          <a:stretch/>
        </p:blipFill>
        <p:spPr bwMode="auto">
          <a:xfrm>
            <a:off x="222117" y="0"/>
            <a:ext cx="289098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145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dplatzhalter 19" descr="Ein Bild, das Text, Person, draußen enthält.&#10;&#10;Automatisch generierte Beschreibung">
            <a:extLst>
              <a:ext uri="{FF2B5EF4-FFF2-40B4-BE49-F238E27FC236}">
                <a16:creationId xmlns:a16="http://schemas.microsoft.com/office/drawing/2014/main" id="{95783F4A-9E8E-78CE-8243-622DB6D2AD81}"/>
              </a:ext>
            </a:extLst>
          </p:cNvPr>
          <p:cNvPicPr>
            <a:picLocks noGrp="1" noChangeAspect="1"/>
          </p:cNvPicPr>
          <p:nvPr>
            <p:ph type="pic" sz="quarter" idx="13"/>
          </p:nvPr>
        </p:nvPicPr>
        <p:blipFill>
          <a:blip r:embed="rId2" cstate="screen">
            <a:extLst>
              <a:ext uri="{28A0092B-C50C-407E-A947-70E740481C1C}">
                <a14:useLocalDpi xmlns:a14="http://schemas.microsoft.com/office/drawing/2010/main"/>
              </a:ext>
            </a:extLst>
          </a:blip>
          <a:srcRect t="36" b="36"/>
          <a:stretch>
            <a:fillRect/>
          </a:stretch>
        </p:blipFill>
        <p:spPr/>
      </p:pic>
      <p:pic>
        <p:nvPicPr>
          <p:cNvPr id="12" name="Bildplatzhalter 11" descr="Ein Bild, das Boden, drinnen, Fenster, Gebäude enthält.&#10;&#10;Automatisch generierte Beschreibung">
            <a:extLst>
              <a:ext uri="{FF2B5EF4-FFF2-40B4-BE49-F238E27FC236}">
                <a16:creationId xmlns:a16="http://schemas.microsoft.com/office/drawing/2014/main" id="{3158B3AF-4BBF-7DD9-9885-6096A8BE1B61}"/>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151" b="151"/>
          <a:stretch>
            <a:fillRect/>
          </a:stretch>
        </p:blipFill>
        <p:spPr/>
      </p:pic>
      <p:pic>
        <p:nvPicPr>
          <p:cNvPr id="14" name="Bildplatzhalter 13" descr="Ein Bild, das Zug, Plattform, Spur, Bahnhof enthält.&#10;&#10;Automatisch generierte Beschreibung">
            <a:extLst>
              <a:ext uri="{FF2B5EF4-FFF2-40B4-BE49-F238E27FC236}">
                <a16:creationId xmlns:a16="http://schemas.microsoft.com/office/drawing/2014/main" id="{EB4E9C1E-22B4-9ED4-B2C1-117F306C867B}"/>
              </a:ext>
            </a:extLst>
          </p:cNvPr>
          <p:cNvPicPr>
            <a:picLocks noGrp="1" noChangeAspect="1"/>
          </p:cNvPicPr>
          <p:nvPr>
            <p:ph type="pic" sz="quarter" idx="11"/>
          </p:nvPr>
        </p:nvPicPr>
        <p:blipFill>
          <a:blip r:embed="rId4" cstate="screen">
            <a:extLst>
              <a:ext uri="{28A0092B-C50C-407E-A947-70E740481C1C}">
                <a14:useLocalDpi xmlns:a14="http://schemas.microsoft.com/office/drawing/2010/main"/>
              </a:ext>
            </a:extLst>
          </a:blip>
          <a:srcRect t="8" b="8"/>
          <a:stretch>
            <a:fillRect/>
          </a:stretch>
        </p:blipFill>
        <p:spPr/>
      </p:pic>
      <p:pic>
        <p:nvPicPr>
          <p:cNvPr id="18" name="Bildplatzhalter 17" descr="Ein Bild, das drinnen, Tisch, Wand, Schreibtisch enthält.&#10;&#10;Automatisch generierte Beschreibung">
            <a:extLst>
              <a:ext uri="{FF2B5EF4-FFF2-40B4-BE49-F238E27FC236}">
                <a16:creationId xmlns:a16="http://schemas.microsoft.com/office/drawing/2014/main" id="{5BA113B3-790F-6254-6CAC-662BE5DC2296}"/>
              </a:ext>
            </a:extLst>
          </p:cNvPr>
          <p:cNvPicPr>
            <a:picLocks noGrp="1" noChangeAspect="1"/>
          </p:cNvPicPr>
          <p:nvPr>
            <p:ph type="pic" sz="quarter" idx="12"/>
          </p:nvPr>
        </p:nvPicPr>
        <p:blipFill>
          <a:blip r:embed="rId5" cstate="screen">
            <a:extLst>
              <a:ext uri="{28A0092B-C50C-407E-A947-70E740481C1C}">
                <a14:useLocalDpi xmlns:a14="http://schemas.microsoft.com/office/drawing/2010/main"/>
              </a:ext>
            </a:extLst>
          </a:blip>
          <a:srcRect t="26" b="26"/>
          <a:stretch>
            <a:fillRect/>
          </a:stretch>
        </p:blipFill>
        <p:spPr/>
      </p:pic>
      <p:pic>
        <p:nvPicPr>
          <p:cNvPr id="16" name="Bildplatzhalter 15" descr="Ein Bild, das Straße, draußen, Himmel, Schlittschuhlaufen enthält.&#10;&#10;Automatisch generierte Beschreibung">
            <a:extLst>
              <a:ext uri="{FF2B5EF4-FFF2-40B4-BE49-F238E27FC236}">
                <a16:creationId xmlns:a16="http://schemas.microsoft.com/office/drawing/2014/main" id="{2F14260A-93D7-D7E4-EC7F-4CC263ECE7A1}"/>
              </a:ext>
            </a:extLst>
          </p:cNvPr>
          <p:cNvPicPr>
            <a:picLocks noGrp="1" noChangeAspect="1"/>
          </p:cNvPicPr>
          <p:nvPr>
            <p:ph type="pic" sz="quarter" idx="14"/>
          </p:nvPr>
        </p:nvPicPr>
        <p:blipFill>
          <a:blip r:embed="rId6" cstate="screen">
            <a:extLst>
              <a:ext uri="{28A0092B-C50C-407E-A947-70E740481C1C}">
                <a14:useLocalDpi xmlns:a14="http://schemas.microsoft.com/office/drawing/2010/main"/>
              </a:ext>
            </a:extLst>
          </a:blip>
          <a:srcRect l="107" r="107"/>
          <a:stretch>
            <a:fillRect/>
          </a:stretch>
        </p:blipFill>
        <p:spPr/>
      </p:pic>
      <p:pic>
        <p:nvPicPr>
          <p:cNvPr id="22" name="Bildplatzhalter 21" descr="Ein Bild, das Person, Frau, lächelnd, weiß enthält.&#10;&#10;Automatisch generierte Beschreibung">
            <a:extLst>
              <a:ext uri="{FF2B5EF4-FFF2-40B4-BE49-F238E27FC236}">
                <a16:creationId xmlns:a16="http://schemas.microsoft.com/office/drawing/2014/main" id="{E700D353-16CC-B8D8-A2A8-69CA959D8824}"/>
              </a:ext>
            </a:extLst>
          </p:cNvPr>
          <p:cNvPicPr>
            <a:picLocks noGrp="1" noChangeAspect="1"/>
          </p:cNvPicPr>
          <p:nvPr>
            <p:ph type="pic" sz="quarter" idx="15"/>
          </p:nvPr>
        </p:nvPicPr>
        <p:blipFill>
          <a:blip r:embed="rId7" cstate="screen">
            <a:extLst>
              <a:ext uri="{28A0092B-C50C-407E-A947-70E740481C1C}">
                <a14:useLocalDpi xmlns:a14="http://schemas.microsoft.com/office/drawing/2010/main"/>
              </a:ext>
            </a:extLst>
          </a:blip>
          <a:srcRect t="16" b="16"/>
          <a:stretch>
            <a:fillRect/>
          </a:stretch>
        </p:blipFill>
        <p:spPr/>
      </p:pic>
      <p:pic>
        <p:nvPicPr>
          <p:cNvPr id="24" name="Bildplatzhalter 23">
            <a:extLst>
              <a:ext uri="{FF2B5EF4-FFF2-40B4-BE49-F238E27FC236}">
                <a16:creationId xmlns:a16="http://schemas.microsoft.com/office/drawing/2014/main" id="{5EFCADB6-7A02-28EC-F614-12F901BF70E6}"/>
              </a:ext>
            </a:extLst>
          </p:cNvPr>
          <p:cNvPicPr>
            <a:picLocks noGrp="1" noChangeAspect="1"/>
          </p:cNvPicPr>
          <p:nvPr>
            <p:ph type="pic" sz="quarter" idx="16"/>
          </p:nvPr>
        </p:nvPicPr>
        <p:blipFill>
          <a:blip r:embed="rId8" cstate="screen">
            <a:extLst>
              <a:ext uri="{28A0092B-C50C-407E-A947-70E740481C1C}">
                <a14:useLocalDpi xmlns:a14="http://schemas.microsoft.com/office/drawing/2010/main"/>
              </a:ext>
            </a:extLst>
          </a:blip>
          <a:srcRect t="233" b="233"/>
          <a:stretch>
            <a:fillRect/>
          </a:stretch>
        </p:blipFill>
        <p:spPr/>
      </p:pic>
      <p:pic>
        <p:nvPicPr>
          <p:cNvPr id="27" name="Bildplatzhalter 26" descr="Ein Bild, das Person, Wand, Frau, darstellend enthält.&#10;&#10;Automatisch generierte Beschreibung">
            <a:extLst>
              <a:ext uri="{FF2B5EF4-FFF2-40B4-BE49-F238E27FC236}">
                <a16:creationId xmlns:a16="http://schemas.microsoft.com/office/drawing/2014/main" id="{B570115B-6296-06DB-B17B-D12D5719BB54}"/>
              </a:ext>
            </a:extLst>
          </p:cNvPr>
          <p:cNvPicPr>
            <a:picLocks noGrp="1" noChangeAspect="1"/>
          </p:cNvPicPr>
          <p:nvPr>
            <p:ph type="pic" sz="quarter" idx="17"/>
          </p:nvPr>
        </p:nvPicPr>
        <p:blipFill rotWithShape="1">
          <a:blip r:embed="rId9" cstate="screen">
            <a:extLst>
              <a:ext uri="{28A0092B-C50C-407E-A947-70E740481C1C}">
                <a14:useLocalDpi xmlns:a14="http://schemas.microsoft.com/office/drawing/2010/main"/>
              </a:ext>
            </a:extLst>
          </a:blip>
          <a:srcRect l="18" r="18"/>
          <a:stretch/>
        </p:blipFill>
        <p:spPr/>
      </p:pic>
      <p:sp>
        <p:nvSpPr>
          <p:cNvPr id="9" name="Rechteck 8">
            <a:extLst>
              <a:ext uri="{FF2B5EF4-FFF2-40B4-BE49-F238E27FC236}">
                <a16:creationId xmlns:a16="http://schemas.microsoft.com/office/drawing/2014/main" id="{1940C7F7-A0D5-D3B2-45F9-AE7F61F92005}"/>
              </a:ext>
            </a:extLst>
          </p:cNvPr>
          <p:cNvSpPr/>
          <p:nvPr/>
        </p:nvSpPr>
        <p:spPr>
          <a:xfrm rot="5400000">
            <a:off x="-1599408" y="1599407"/>
            <a:ext cx="3429002" cy="2301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2"/>
              </a:solidFill>
            </a:endParaRPr>
          </a:p>
        </p:txBody>
      </p:sp>
      <p:sp>
        <p:nvSpPr>
          <p:cNvPr id="3" name="Textfeld 2">
            <a:extLst>
              <a:ext uri="{FF2B5EF4-FFF2-40B4-BE49-F238E27FC236}">
                <a16:creationId xmlns:a16="http://schemas.microsoft.com/office/drawing/2014/main" id="{E7294962-FDA3-DF1C-4315-27CFACEA7A82}"/>
              </a:ext>
            </a:extLst>
          </p:cNvPr>
          <p:cNvSpPr txBox="1"/>
          <p:nvPr/>
        </p:nvSpPr>
        <p:spPr>
          <a:xfrm>
            <a:off x="782320" y="680984"/>
            <a:ext cx="7132320" cy="1569660"/>
          </a:xfrm>
          <a:prstGeom prst="rect">
            <a:avLst/>
          </a:prstGeom>
          <a:noFill/>
          <a:effectLst>
            <a:outerShdw blurRad="50800" dist="38100" dir="8100000" algn="tr" rotWithShape="0">
              <a:prstClr val="black">
                <a:alpha val="40000"/>
              </a:prstClr>
            </a:outerShdw>
          </a:effectLst>
        </p:spPr>
        <p:txBody>
          <a:bodyPr wrap="square" rtlCol="0">
            <a:spAutoFit/>
          </a:bodyPr>
          <a:lstStyle/>
          <a:p>
            <a:r>
              <a:rPr lang="de-DE" sz="9600">
                <a:solidFill>
                  <a:schemeClr val="tx2"/>
                </a:solidFill>
              </a:rPr>
              <a:t>THANK YOU</a:t>
            </a:r>
          </a:p>
        </p:txBody>
      </p:sp>
      <p:sp>
        <p:nvSpPr>
          <p:cNvPr id="5" name="Textfeld 4">
            <a:extLst>
              <a:ext uri="{FF2B5EF4-FFF2-40B4-BE49-F238E27FC236}">
                <a16:creationId xmlns:a16="http://schemas.microsoft.com/office/drawing/2014/main" id="{0C447A36-2A8A-3E23-6933-CE8375DF92B7}"/>
              </a:ext>
            </a:extLst>
          </p:cNvPr>
          <p:cNvSpPr txBox="1"/>
          <p:nvPr/>
        </p:nvSpPr>
        <p:spPr>
          <a:xfrm>
            <a:off x="1121293" y="4185173"/>
            <a:ext cx="7132320" cy="1569660"/>
          </a:xfrm>
          <a:prstGeom prst="rect">
            <a:avLst/>
          </a:prstGeom>
          <a:noFill/>
          <a:effectLst>
            <a:outerShdw blurRad="50800" dist="38100" dir="8100000" algn="tr" rotWithShape="0">
              <a:prstClr val="black">
                <a:alpha val="40000"/>
              </a:prstClr>
            </a:outerShdw>
          </a:effectLst>
        </p:spPr>
        <p:txBody>
          <a:bodyPr wrap="square" rtlCol="0">
            <a:spAutoFit/>
          </a:bodyPr>
          <a:lstStyle/>
          <a:p>
            <a:r>
              <a:rPr lang="de-DE" sz="9600">
                <a:solidFill>
                  <a:schemeClr val="tx2"/>
                </a:solidFill>
              </a:rPr>
              <a:t>DANKE</a:t>
            </a:r>
          </a:p>
        </p:txBody>
      </p:sp>
    </p:spTree>
    <p:extLst>
      <p:ext uri="{BB962C8B-B14F-4D97-AF65-F5344CB8AC3E}">
        <p14:creationId xmlns:p14="http://schemas.microsoft.com/office/powerpoint/2010/main" val="3563245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ED047-531D-B47D-F14D-035224BEE98B}"/>
              </a:ext>
            </a:extLst>
          </p:cNvPr>
          <p:cNvSpPr>
            <a:spLocks noGrp="1"/>
          </p:cNvSpPr>
          <p:nvPr>
            <p:ph type="title"/>
          </p:nvPr>
        </p:nvSpPr>
        <p:spPr/>
        <p:txBody>
          <a:bodyPr/>
          <a:lstStyle/>
          <a:p>
            <a:r>
              <a:rPr lang="de-DE"/>
              <a:t>Die Ausgangssituation</a:t>
            </a:r>
          </a:p>
        </p:txBody>
      </p:sp>
      <p:sp>
        <p:nvSpPr>
          <p:cNvPr id="3" name="Inhaltsplatzhalter 2">
            <a:extLst>
              <a:ext uri="{FF2B5EF4-FFF2-40B4-BE49-F238E27FC236}">
                <a16:creationId xmlns:a16="http://schemas.microsoft.com/office/drawing/2014/main" id="{CFEB3B9F-F726-70FC-4855-8B16CC236359}"/>
              </a:ext>
            </a:extLst>
          </p:cNvPr>
          <p:cNvSpPr>
            <a:spLocks noGrp="1"/>
          </p:cNvSpPr>
          <p:nvPr>
            <p:ph idx="1"/>
          </p:nvPr>
        </p:nvSpPr>
        <p:spPr/>
        <p:txBody>
          <a:bodyPr/>
          <a:lstStyle/>
          <a:p>
            <a:r>
              <a:rPr lang="de-DE"/>
              <a:t>Vakanz: Medizinische Fachangestellte (m/</a:t>
            </a:r>
            <a:r>
              <a:rPr lang="de-DE" err="1"/>
              <a:t>w</a:t>
            </a:r>
            <a:r>
              <a:rPr lang="de-DE"/>
              <a:t>/d)</a:t>
            </a:r>
          </a:p>
          <a:p>
            <a:endParaRPr lang="de-DE"/>
          </a:p>
          <a:p>
            <a:r>
              <a:rPr lang="de-DE"/>
              <a:t>Kundenunternehmen: Dardenne Augenmedizin</a:t>
            </a:r>
          </a:p>
          <a:p>
            <a:r>
              <a:rPr lang="de-DE"/>
              <a:t>Standort: Makulazentrum Bonn</a:t>
            </a:r>
          </a:p>
          <a:p>
            <a:endParaRPr lang="de-DE"/>
          </a:p>
          <a:p>
            <a:r>
              <a:rPr lang="de-DE"/>
              <a:t>Beauftragungszeitraum: </a:t>
            </a:r>
          </a:p>
          <a:p>
            <a:r>
              <a:rPr lang="de-DE"/>
              <a:t>03.11.23 – 28.01.24 (mit zwischenzeitlicher Unterbrechung von ca. 14 Tagen)</a:t>
            </a:r>
          </a:p>
          <a:p>
            <a:endParaRPr lang="de-DE"/>
          </a:p>
        </p:txBody>
      </p:sp>
      <p:pic>
        <p:nvPicPr>
          <p:cNvPr id="2052" name="Picture 4" descr="Menschen sitzen auf Stühlen mit braunem Holztisch">
            <a:extLst>
              <a:ext uri="{FF2B5EF4-FFF2-40B4-BE49-F238E27FC236}">
                <a16:creationId xmlns:a16="http://schemas.microsoft.com/office/drawing/2014/main" id="{5A11D9F8-21A3-DE25-6B05-9BF924E3B6D8}"/>
              </a:ext>
            </a:extLst>
          </p:cNvPr>
          <p:cNvPicPr>
            <a:picLocks noGrp="1" noChangeAspect="1" noChangeArrowheads="1"/>
          </p:cNvPicPr>
          <p:nvPr>
            <p:ph type="pic" sz="quarter" idx="13"/>
          </p:nvPr>
        </p:nvPicPr>
        <p:blipFill rotWithShape="1">
          <a:blip r:embed="rId2">
            <a:duotone>
              <a:prstClr val="black"/>
              <a:schemeClr val="bg1">
                <a:tint val="45000"/>
                <a:satMod val="400000"/>
              </a:schemeClr>
            </a:duotone>
            <a:extLst>
              <a:ext uri="{28A0092B-C50C-407E-A947-70E740481C1C}">
                <a14:useLocalDpi xmlns:a14="http://schemas.microsoft.com/office/drawing/2010/main" val="0"/>
              </a:ext>
            </a:extLst>
          </a:blip>
          <a:srcRect l="28311" r="18968"/>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653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ACBB98-1B3F-89EC-F134-11C8F5B426C0}"/>
              </a:ext>
            </a:extLst>
          </p:cNvPr>
          <p:cNvSpPr>
            <a:spLocks noGrp="1"/>
          </p:cNvSpPr>
          <p:nvPr>
            <p:ph type="title"/>
          </p:nvPr>
        </p:nvSpPr>
        <p:spPr>
          <a:xfrm>
            <a:off x="1050637" y="1443325"/>
            <a:ext cx="7001784" cy="365125"/>
          </a:xfrm>
        </p:spPr>
        <p:txBody>
          <a:bodyPr/>
          <a:lstStyle/>
          <a:p>
            <a:r>
              <a:rPr lang="en-US"/>
              <a:t>Die </a:t>
            </a:r>
            <a:r>
              <a:rPr lang="en-US" err="1"/>
              <a:t>Ergebnisse</a:t>
            </a:r>
            <a:endParaRPr lang="en-US"/>
          </a:p>
        </p:txBody>
      </p:sp>
      <p:sp>
        <p:nvSpPr>
          <p:cNvPr id="6" name="Inhaltsplatzhalter 5">
            <a:extLst>
              <a:ext uri="{FF2B5EF4-FFF2-40B4-BE49-F238E27FC236}">
                <a16:creationId xmlns:a16="http://schemas.microsoft.com/office/drawing/2014/main" id="{169806AD-71B0-B488-6922-93E3EC1C040B}"/>
              </a:ext>
            </a:extLst>
          </p:cNvPr>
          <p:cNvSpPr>
            <a:spLocks noGrp="1"/>
          </p:cNvSpPr>
          <p:nvPr>
            <p:ph idx="1"/>
          </p:nvPr>
        </p:nvSpPr>
        <p:spPr>
          <a:xfrm>
            <a:off x="1055689" y="2381249"/>
            <a:ext cx="5040311" cy="3762375"/>
          </a:xfrm>
        </p:spPr>
        <p:txBody>
          <a:bodyPr/>
          <a:lstStyle/>
          <a:p>
            <a:r>
              <a:rPr lang="de-DE"/>
              <a:t>Die Kampagne bestand aus </a:t>
            </a:r>
            <a:r>
              <a:rPr lang="de-DE" err="1"/>
              <a:t>Active</a:t>
            </a:r>
            <a:r>
              <a:rPr lang="de-DE"/>
              <a:t> Sourcing inkl. der Ansprache via Videobotschaften und </a:t>
            </a:r>
            <a:r>
              <a:rPr lang="de-DE" err="1"/>
              <a:t>Social</a:t>
            </a:r>
            <a:r>
              <a:rPr lang="de-DE"/>
              <a:t> Media Recruiting. Durch den großen Erfolg der </a:t>
            </a:r>
            <a:r>
              <a:rPr lang="de-DE" err="1"/>
              <a:t>Social</a:t>
            </a:r>
            <a:r>
              <a:rPr lang="de-DE"/>
              <a:t> Media Maßnahmen, wurde der Fokus im Suchverlauf auf die eingehenden Bewerbungen über die </a:t>
            </a:r>
            <a:r>
              <a:rPr lang="de-DE" err="1"/>
              <a:t>Social</a:t>
            </a:r>
            <a:r>
              <a:rPr lang="de-DE"/>
              <a:t> Media Kanäle gelegt. </a:t>
            </a:r>
          </a:p>
          <a:p>
            <a:endParaRPr lang="de-DE"/>
          </a:p>
          <a:p>
            <a:r>
              <a:rPr lang="de-DE"/>
              <a:t>Im Sucherverlauf konnten über die Maßnahmen hinweg insgesamt 7.711 Personen innerhalb der Zielgruppe und des Anforderungsprofils erreicht werden. </a:t>
            </a:r>
          </a:p>
          <a:p>
            <a:endParaRPr lang="de-DE"/>
          </a:p>
          <a:p>
            <a:r>
              <a:rPr lang="de-DE"/>
              <a:t>Von diesen 7.711 Personen wurden 296 Kandidaten via </a:t>
            </a:r>
            <a:r>
              <a:rPr lang="de-DE" err="1"/>
              <a:t>Active</a:t>
            </a:r>
            <a:r>
              <a:rPr lang="de-DE"/>
              <a:t> Sourcing über Jobportale wie Xing, LinkedIn und anderen Quellen kontaktiert. </a:t>
            </a:r>
          </a:p>
          <a:p>
            <a:endParaRPr lang="de-DE"/>
          </a:p>
          <a:p>
            <a:r>
              <a:rPr lang="de-DE"/>
              <a:t>7.415 Personen wurden durch die </a:t>
            </a:r>
            <a:r>
              <a:rPr lang="de-DE" err="1"/>
              <a:t>Social</a:t>
            </a:r>
            <a:r>
              <a:rPr lang="de-DE"/>
              <a:t> Media Kampagne erreicht.</a:t>
            </a:r>
          </a:p>
          <a:p>
            <a:endParaRPr lang="de-DE"/>
          </a:p>
          <a:p>
            <a:endParaRPr lang="de-DE"/>
          </a:p>
          <a:p>
            <a:endParaRPr lang="de-DE"/>
          </a:p>
          <a:p>
            <a:endParaRPr lang="de-DE"/>
          </a:p>
        </p:txBody>
      </p:sp>
      <p:pic>
        <p:nvPicPr>
          <p:cNvPr id="3" name="Grafik 2">
            <a:extLst>
              <a:ext uri="{FF2B5EF4-FFF2-40B4-BE49-F238E27FC236}">
                <a16:creationId xmlns:a16="http://schemas.microsoft.com/office/drawing/2014/main" id="{BBCD0033-5000-EA16-26D5-E3109CC5BD4F}"/>
              </a:ext>
            </a:extLst>
          </p:cNvPr>
          <p:cNvPicPr>
            <a:picLocks noChangeAspect="1"/>
          </p:cNvPicPr>
          <p:nvPr/>
        </p:nvPicPr>
        <p:blipFill>
          <a:blip r:embed="rId2"/>
          <a:stretch>
            <a:fillRect/>
          </a:stretch>
        </p:blipFill>
        <p:spPr>
          <a:xfrm>
            <a:off x="9073896" y="0"/>
            <a:ext cx="2895600" cy="6858000"/>
          </a:xfrm>
          <a:prstGeom prst="rect">
            <a:avLst/>
          </a:prstGeom>
        </p:spPr>
      </p:pic>
      <p:graphicFrame>
        <p:nvGraphicFramePr>
          <p:cNvPr id="4" name="Diagramm 3">
            <a:extLst>
              <a:ext uri="{FF2B5EF4-FFF2-40B4-BE49-F238E27FC236}">
                <a16:creationId xmlns:a16="http://schemas.microsoft.com/office/drawing/2014/main" id="{FC2742B0-6F07-A29E-993D-67631FF5F2C2}"/>
              </a:ext>
            </a:extLst>
          </p:cNvPr>
          <p:cNvGraphicFramePr/>
          <p:nvPr/>
        </p:nvGraphicFramePr>
        <p:xfrm>
          <a:off x="5758962" y="2381249"/>
          <a:ext cx="3581012" cy="26683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3869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ED047-531D-B47D-F14D-035224BEE98B}"/>
              </a:ext>
            </a:extLst>
          </p:cNvPr>
          <p:cNvSpPr>
            <a:spLocks noGrp="1"/>
          </p:cNvSpPr>
          <p:nvPr>
            <p:ph type="title"/>
          </p:nvPr>
        </p:nvSpPr>
        <p:spPr/>
        <p:txBody>
          <a:bodyPr/>
          <a:lstStyle/>
          <a:p>
            <a:r>
              <a:rPr lang="de-DE"/>
              <a:t>Die Ergebnisse</a:t>
            </a:r>
          </a:p>
        </p:txBody>
      </p:sp>
      <p:sp>
        <p:nvSpPr>
          <p:cNvPr id="3" name="Inhaltsplatzhalter 2">
            <a:extLst>
              <a:ext uri="{FF2B5EF4-FFF2-40B4-BE49-F238E27FC236}">
                <a16:creationId xmlns:a16="http://schemas.microsoft.com/office/drawing/2014/main" id="{CFEB3B9F-F726-70FC-4855-8B16CC236359}"/>
              </a:ext>
            </a:extLst>
          </p:cNvPr>
          <p:cNvSpPr>
            <a:spLocks noGrp="1"/>
          </p:cNvSpPr>
          <p:nvPr>
            <p:ph idx="1"/>
          </p:nvPr>
        </p:nvSpPr>
        <p:spPr/>
        <p:txBody>
          <a:bodyPr/>
          <a:lstStyle/>
          <a:p>
            <a:r>
              <a:rPr lang="de-DE"/>
              <a:t>Die Zahlen zur Suche während der 73-tägigen Beauftragung:</a:t>
            </a:r>
          </a:p>
          <a:p>
            <a:endParaRPr lang="de-DE"/>
          </a:p>
          <a:p>
            <a:endParaRPr lang="de-DE"/>
          </a:p>
        </p:txBody>
      </p:sp>
      <p:pic>
        <p:nvPicPr>
          <p:cNvPr id="5" name="Grafik 4">
            <a:extLst>
              <a:ext uri="{FF2B5EF4-FFF2-40B4-BE49-F238E27FC236}">
                <a16:creationId xmlns:a16="http://schemas.microsoft.com/office/drawing/2014/main" id="{F95AC646-0FCF-FD32-FE1E-830E8A17B6D3}"/>
              </a:ext>
            </a:extLst>
          </p:cNvPr>
          <p:cNvPicPr>
            <a:picLocks noChangeAspect="1"/>
          </p:cNvPicPr>
          <p:nvPr/>
        </p:nvPicPr>
        <p:blipFill>
          <a:blip r:embed="rId2"/>
          <a:stretch>
            <a:fillRect/>
          </a:stretch>
        </p:blipFill>
        <p:spPr>
          <a:xfrm>
            <a:off x="226835" y="0"/>
            <a:ext cx="2886938" cy="6858000"/>
          </a:xfrm>
          <a:prstGeom prst="rect">
            <a:avLst/>
          </a:prstGeom>
        </p:spPr>
      </p:pic>
      <p:sp>
        <p:nvSpPr>
          <p:cNvPr id="6" name="Rechteck 5">
            <a:extLst>
              <a:ext uri="{FF2B5EF4-FFF2-40B4-BE49-F238E27FC236}">
                <a16:creationId xmlns:a16="http://schemas.microsoft.com/office/drawing/2014/main" id="{5B96CA20-78AE-F553-1A83-2C6833FDD147}"/>
              </a:ext>
            </a:extLst>
          </p:cNvPr>
          <p:cNvSpPr/>
          <p:nvPr/>
        </p:nvSpPr>
        <p:spPr>
          <a:xfrm>
            <a:off x="4684013" y="2734056"/>
            <a:ext cx="2823973" cy="1700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2388931A-D8CB-87E0-A65C-4DE262655150}"/>
              </a:ext>
            </a:extLst>
          </p:cNvPr>
          <p:cNvSpPr/>
          <p:nvPr/>
        </p:nvSpPr>
        <p:spPr>
          <a:xfrm>
            <a:off x="7615427" y="2734056"/>
            <a:ext cx="2823973" cy="1700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69FAB07E-3211-2796-158C-39B9DB35762B}"/>
              </a:ext>
            </a:extLst>
          </p:cNvPr>
          <p:cNvSpPr/>
          <p:nvPr/>
        </p:nvSpPr>
        <p:spPr>
          <a:xfrm>
            <a:off x="4684013" y="4564283"/>
            <a:ext cx="2823973" cy="1700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DF5A5F82-7A7C-E3DE-D243-9A1C008AA4B2}"/>
              </a:ext>
            </a:extLst>
          </p:cNvPr>
          <p:cNvSpPr/>
          <p:nvPr/>
        </p:nvSpPr>
        <p:spPr>
          <a:xfrm>
            <a:off x="7615427" y="4564283"/>
            <a:ext cx="2823973" cy="1700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AD1E45A9-CD6E-BD41-BA23-0D10C5EDAB18}"/>
              </a:ext>
            </a:extLst>
          </p:cNvPr>
          <p:cNvSpPr txBox="1"/>
          <p:nvPr/>
        </p:nvSpPr>
        <p:spPr>
          <a:xfrm>
            <a:off x="4847461" y="2734056"/>
            <a:ext cx="2604515" cy="369332"/>
          </a:xfrm>
          <a:prstGeom prst="rect">
            <a:avLst/>
          </a:prstGeom>
          <a:noFill/>
        </p:spPr>
        <p:txBody>
          <a:bodyPr wrap="square" rtlCol="0">
            <a:spAutoFit/>
          </a:bodyPr>
          <a:lstStyle/>
          <a:p>
            <a:pPr algn="ctr"/>
            <a:r>
              <a:rPr lang="de-DE" b="1">
                <a:solidFill>
                  <a:srgbClr val="281E64"/>
                </a:solidFill>
              </a:rPr>
              <a:t>Erreichte Kontakte</a:t>
            </a:r>
          </a:p>
        </p:txBody>
      </p:sp>
      <p:sp>
        <p:nvSpPr>
          <p:cNvPr id="14" name="Textfeld 13">
            <a:extLst>
              <a:ext uri="{FF2B5EF4-FFF2-40B4-BE49-F238E27FC236}">
                <a16:creationId xmlns:a16="http://schemas.microsoft.com/office/drawing/2014/main" id="{1CD1D9D5-D8D3-FB14-56E1-6287C37DD7DC}"/>
              </a:ext>
            </a:extLst>
          </p:cNvPr>
          <p:cNvSpPr txBox="1"/>
          <p:nvPr/>
        </p:nvSpPr>
        <p:spPr>
          <a:xfrm>
            <a:off x="7778876" y="2734056"/>
            <a:ext cx="2497074" cy="369332"/>
          </a:xfrm>
          <a:prstGeom prst="rect">
            <a:avLst/>
          </a:prstGeom>
          <a:noFill/>
        </p:spPr>
        <p:txBody>
          <a:bodyPr wrap="square" rtlCol="0">
            <a:spAutoFit/>
          </a:bodyPr>
          <a:lstStyle/>
          <a:p>
            <a:pPr algn="ctr"/>
            <a:r>
              <a:rPr lang="de-DE" b="1">
                <a:solidFill>
                  <a:srgbClr val="281E64"/>
                </a:solidFill>
              </a:rPr>
              <a:t>Bewerbungen</a:t>
            </a:r>
          </a:p>
        </p:txBody>
      </p:sp>
      <p:sp>
        <p:nvSpPr>
          <p:cNvPr id="15" name="Textfeld 14">
            <a:extLst>
              <a:ext uri="{FF2B5EF4-FFF2-40B4-BE49-F238E27FC236}">
                <a16:creationId xmlns:a16="http://schemas.microsoft.com/office/drawing/2014/main" id="{FEE431F6-8A6F-6E2A-7428-4076953ED0F4}"/>
              </a:ext>
            </a:extLst>
          </p:cNvPr>
          <p:cNvSpPr txBox="1"/>
          <p:nvPr/>
        </p:nvSpPr>
        <p:spPr>
          <a:xfrm>
            <a:off x="4847461" y="4564283"/>
            <a:ext cx="2497074" cy="369332"/>
          </a:xfrm>
          <a:prstGeom prst="rect">
            <a:avLst/>
          </a:prstGeom>
          <a:noFill/>
        </p:spPr>
        <p:txBody>
          <a:bodyPr wrap="square" rtlCol="0">
            <a:spAutoFit/>
          </a:bodyPr>
          <a:lstStyle/>
          <a:p>
            <a:pPr algn="ctr"/>
            <a:r>
              <a:rPr lang="de-DE" b="1">
                <a:solidFill>
                  <a:srgbClr val="281E64"/>
                </a:solidFill>
              </a:rPr>
              <a:t>Geführte Interviews</a:t>
            </a:r>
          </a:p>
        </p:txBody>
      </p:sp>
      <p:sp>
        <p:nvSpPr>
          <p:cNvPr id="16" name="Textfeld 15">
            <a:extLst>
              <a:ext uri="{FF2B5EF4-FFF2-40B4-BE49-F238E27FC236}">
                <a16:creationId xmlns:a16="http://schemas.microsoft.com/office/drawing/2014/main" id="{97205937-B16E-50DB-FD1E-9335357C9C49}"/>
              </a:ext>
            </a:extLst>
          </p:cNvPr>
          <p:cNvSpPr txBox="1"/>
          <p:nvPr/>
        </p:nvSpPr>
        <p:spPr>
          <a:xfrm>
            <a:off x="7778876" y="4578426"/>
            <a:ext cx="2497074" cy="369332"/>
          </a:xfrm>
          <a:prstGeom prst="rect">
            <a:avLst/>
          </a:prstGeom>
          <a:noFill/>
        </p:spPr>
        <p:txBody>
          <a:bodyPr wrap="square" rtlCol="0">
            <a:spAutoFit/>
          </a:bodyPr>
          <a:lstStyle/>
          <a:p>
            <a:pPr algn="ctr"/>
            <a:r>
              <a:rPr lang="de-DE" b="1">
                <a:solidFill>
                  <a:srgbClr val="281E64"/>
                </a:solidFill>
              </a:rPr>
              <a:t>Vorgestellte Profile</a:t>
            </a:r>
          </a:p>
        </p:txBody>
      </p:sp>
      <p:sp>
        <p:nvSpPr>
          <p:cNvPr id="17" name="Textfeld 16">
            <a:extLst>
              <a:ext uri="{FF2B5EF4-FFF2-40B4-BE49-F238E27FC236}">
                <a16:creationId xmlns:a16="http://schemas.microsoft.com/office/drawing/2014/main" id="{DD4AFCDE-17BD-EDB5-FD61-50DAE42663E6}"/>
              </a:ext>
            </a:extLst>
          </p:cNvPr>
          <p:cNvSpPr txBox="1"/>
          <p:nvPr/>
        </p:nvSpPr>
        <p:spPr>
          <a:xfrm>
            <a:off x="5158738" y="3232831"/>
            <a:ext cx="1874520" cy="707886"/>
          </a:xfrm>
          <a:prstGeom prst="rect">
            <a:avLst/>
          </a:prstGeom>
          <a:noFill/>
        </p:spPr>
        <p:txBody>
          <a:bodyPr wrap="square" rtlCol="0">
            <a:spAutoFit/>
          </a:bodyPr>
          <a:lstStyle/>
          <a:p>
            <a:pPr algn="ctr"/>
            <a:r>
              <a:rPr lang="de-DE" sz="4000" b="1">
                <a:solidFill>
                  <a:schemeClr val="tx2">
                    <a:lumMod val="40000"/>
                    <a:lumOff val="60000"/>
                  </a:schemeClr>
                </a:solidFill>
              </a:rPr>
              <a:t>7711</a:t>
            </a:r>
          </a:p>
        </p:txBody>
      </p:sp>
      <p:sp>
        <p:nvSpPr>
          <p:cNvPr id="18" name="Textfeld 17">
            <a:extLst>
              <a:ext uri="{FF2B5EF4-FFF2-40B4-BE49-F238E27FC236}">
                <a16:creationId xmlns:a16="http://schemas.microsoft.com/office/drawing/2014/main" id="{3226D789-7FC9-4A2F-CFCE-2CB9A96082F3}"/>
              </a:ext>
            </a:extLst>
          </p:cNvPr>
          <p:cNvSpPr txBox="1"/>
          <p:nvPr/>
        </p:nvSpPr>
        <p:spPr>
          <a:xfrm>
            <a:off x="8090153" y="3234582"/>
            <a:ext cx="1874520" cy="707886"/>
          </a:xfrm>
          <a:prstGeom prst="rect">
            <a:avLst/>
          </a:prstGeom>
          <a:noFill/>
        </p:spPr>
        <p:txBody>
          <a:bodyPr wrap="square" rtlCol="0">
            <a:spAutoFit/>
          </a:bodyPr>
          <a:lstStyle/>
          <a:p>
            <a:pPr algn="ctr"/>
            <a:r>
              <a:rPr lang="de-DE" sz="4000" b="1">
                <a:solidFill>
                  <a:schemeClr val="tx2">
                    <a:lumMod val="40000"/>
                    <a:lumOff val="60000"/>
                  </a:schemeClr>
                </a:solidFill>
              </a:rPr>
              <a:t>84</a:t>
            </a:r>
          </a:p>
        </p:txBody>
      </p:sp>
      <p:sp>
        <p:nvSpPr>
          <p:cNvPr id="19" name="Textfeld 18">
            <a:extLst>
              <a:ext uri="{FF2B5EF4-FFF2-40B4-BE49-F238E27FC236}">
                <a16:creationId xmlns:a16="http://schemas.microsoft.com/office/drawing/2014/main" id="{CF178DAA-34DF-3537-0C99-65BBEA646686}"/>
              </a:ext>
            </a:extLst>
          </p:cNvPr>
          <p:cNvSpPr txBox="1"/>
          <p:nvPr/>
        </p:nvSpPr>
        <p:spPr>
          <a:xfrm>
            <a:off x="5158738" y="5054588"/>
            <a:ext cx="1874520" cy="707886"/>
          </a:xfrm>
          <a:prstGeom prst="rect">
            <a:avLst/>
          </a:prstGeom>
          <a:noFill/>
        </p:spPr>
        <p:txBody>
          <a:bodyPr wrap="square" rtlCol="0">
            <a:spAutoFit/>
          </a:bodyPr>
          <a:lstStyle/>
          <a:p>
            <a:pPr algn="ctr"/>
            <a:r>
              <a:rPr lang="de-DE" sz="4000" b="1">
                <a:solidFill>
                  <a:schemeClr val="tx2">
                    <a:lumMod val="40000"/>
                    <a:lumOff val="60000"/>
                  </a:schemeClr>
                </a:solidFill>
              </a:rPr>
              <a:t>33</a:t>
            </a:r>
          </a:p>
        </p:txBody>
      </p:sp>
      <p:sp>
        <p:nvSpPr>
          <p:cNvPr id="20" name="Textfeld 19">
            <a:extLst>
              <a:ext uri="{FF2B5EF4-FFF2-40B4-BE49-F238E27FC236}">
                <a16:creationId xmlns:a16="http://schemas.microsoft.com/office/drawing/2014/main" id="{F58745A7-00E0-459B-6D8A-01BF4EBFE091}"/>
              </a:ext>
            </a:extLst>
          </p:cNvPr>
          <p:cNvSpPr txBox="1"/>
          <p:nvPr/>
        </p:nvSpPr>
        <p:spPr>
          <a:xfrm>
            <a:off x="8090153" y="5054588"/>
            <a:ext cx="1874520" cy="707886"/>
          </a:xfrm>
          <a:prstGeom prst="rect">
            <a:avLst/>
          </a:prstGeom>
          <a:noFill/>
        </p:spPr>
        <p:txBody>
          <a:bodyPr wrap="square" rtlCol="0">
            <a:spAutoFit/>
          </a:bodyPr>
          <a:lstStyle/>
          <a:p>
            <a:pPr algn="ctr"/>
            <a:r>
              <a:rPr lang="de-DE" sz="4000" b="1">
                <a:solidFill>
                  <a:schemeClr val="tx2">
                    <a:lumMod val="40000"/>
                    <a:lumOff val="60000"/>
                  </a:schemeClr>
                </a:solidFill>
              </a:rPr>
              <a:t>7</a:t>
            </a:r>
          </a:p>
        </p:txBody>
      </p:sp>
    </p:spTree>
    <p:extLst>
      <p:ext uri="{BB962C8B-B14F-4D97-AF65-F5344CB8AC3E}">
        <p14:creationId xmlns:p14="http://schemas.microsoft.com/office/powerpoint/2010/main" val="382006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CACBB98-1B3F-89EC-F134-11C8F5B426C0}"/>
              </a:ext>
            </a:extLst>
          </p:cNvPr>
          <p:cNvSpPr>
            <a:spLocks noGrp="1"/>
          </p:cNvSpPr>
          <p:nvPr>
            <p:ph type="title"/>
          </p:nvPr>
        </p:nvSpPr>
        <p:spPr>
          <a:xfrm>
            <a:off x="1050637" y="1443325"/>
            <a:ext cx="7001784" cy="365125"/>
          </a:xfrm>
        </p:spPr>
        <p:txBody>
          <a:bodyPr/>
          <a:lstStyle/>
          <a:p>
            <a:r>
              <a:rPr lang="en-US"/>
              <a:t>Social Media </a:t>
            </a:r>
            <a:r>
              <a:rPr lang="en-US" err="1"/>
              <a:t>im</a:t>
            </a:r>
            <a:r>
              <a:rPr lang="en-US"/>
              <a:t> Detail</a:t>
            </a:r>
          </a:p>
        </p:txBody>
      </p:sp>
      <p:sp>
        <p:nvSpPr>
          <p:cNvPr id="6" name="Inhaltsplatzhalter 5">
            <a:extLst>
              <a:ext uri="{FF2B5EF4-FFF2-40B4-BE49-F238E27FC236}">
                <a16:creationId xmlns:a16="http://schemas.microsoft.com/office/drawing/2014/main" id="{169806AD-71B0-B488-6922-93E3EC1C040B}"/>
              </a:ext>
            </a:extLst>
          </p:cNvPr>
          <p:cNvSpPr>
            <a:spLocks noGrp="1"/>
          </p:cNvSpPr>
          <p:nvPr>
            <p:ph idx="1"/>
          </p:nvPr>
        </p:nvSpPr>
        <p:spPr>
          <a:xfrm>
            <a:off x="1050637" y="2047141"/>
            <a:ext cx="6998420" cy="3762375"/>
          </a:xfrm>
        </p:spPr>
        <p:txBody>
          <a:bodyPr/>
          <a:lstStyle/>
          <a:p>
            <a:r>
              <a:rPr lang="de-DE"/>
              <a:t>Durch den Fokus der Kampagne im </a:t>
            </a:r>
            <a:r>
              <a:rPr lang="de-DE" err="1"/>
              <a:t>Social</a:t>
            </a:r>
            <a:r>
              <a:rPr lang="de-DE"/>
              <a:t> Bereich und den guten Ergebnissen, werden im Folgenden die dortigen Maßnahmen genauer betrachtet. </a:t>
            </a:r>
          </a:p>
          <a:p>
            <a:endParaRPr lang="de-DE"/>
          </a:p>
          <a:p>
            <a:r>
              <a:rPr lang="de-DE" sz="1800" b="1">
                <a:solidFill>
                  <a:schemeClr val="tx2"/>
                </a:solidFill>
                <a:latin typeface="+mj-lt"/>
              </a:rPr>
              <a:t>Kampagnenaufbau: </a:t>
            </a:r>
          </a:p>
          <a:p>
            <a:endParaRPr lang="de-DE"/>
          </a:p>
          <a:p>
            <a:r>
              <a:rPr lang="de-DE" b="1"/>
              <a:t>Ausspielung/Plattform: </a:t>
            </a:r>
          </a:p>
          <a:p>
            <a:r>
              <a:rPr lang="de-DE" err="1"/>
              <a:t>Meta</a:t>
            </a:r>
            <a:r>
              <a:rPr lang="de-DE"/>
              <a:t> (</a:t>
            </a:r>
            <a:r>
              <a:rPr lang="de-DE" err="1"/>
              <a:t>Facebook+Instagram</a:t>
            </a:r>
            <a:r>
              <a:rPr lang="de-DE"/>
              <a:t>) auf allen möglichen Platzierungen abzgl. Messenger und </a:t>
            </a:r>
            <a:r>
              <a:rPr lang="de-DE" err="1"/>
              <a:t>Audience</a:t>
            </a:r>
            <a:r>
              <a:rPr lang="de-DE"/>
              <a:t> Network.</a:t>
            </a:r>
          </a:p>
          <a:p>
            <a:endParaRPr lang="de-DE"/>
          </a:p>
          <a:p>
            <a:r>
              <a:rPr lang="de-DE" b="1"/>
              <a:t>Zielgruppe: </a:t>
            </a:r>
          </a:p>
          <a:p>
            <a:r>
              <a:rPr lang="de-DE"/>
              <a:t>Standort Bonn +50km</a:t>
            </a:r>
          </a:p>
          <a:p>
            <a:r>
              <a:rPr lang="de-DE"/>
              <a:t>Interessen: Karriere/Jobsuche/Anstellung + Wissenschaft/Biologie/Medizin.</a:t>
            </a:r>
          </a:p>
          <a:p>
            <a:endParaRPr lang="de-DE"/>
          </a:p>
          <a:p>
            <a:r>
              <a:rPr lang="de-DE" b="1"/>
              <a:t>Funktionsweise:</a:t>
            </a:r>
          </a:p>
          <a:p>
            <a:r>
              <a:rPr lang="de-DE" err="1"/>
              <a:t>Social</a:t>
            </a:r>
            <a:r>
              <a:rPr lang="de-DE"/>
              <a:t> Kampagne mit hinterlegtem Lead Formular für unkomplizierte Bewerbung innerhalb der jeweiligen Plattform, ohne diese verlassen zu müssen.</a:t>
            </a:r>
          </a:p>
          <a:p>
            <a:endParaRPr lang="de-DE"/>
          </a:p>
          <a:p>
            <a:endParaRPr lang="de-DE"/>
          </a:p>
          <a:p>
            <a:endParaRPr lang="de-DE"/>
          </a:p>
        </p:txBody>
      </p:sp>
      <p:pic>
        <p:nvPicPr>
          <p:cNvPr id="3" name="Grafik 2">
            <a:extLst>
              <a:ext uri="{FF2B5EF4-FFF2-40B4-BE49-F238E27FC236}">
                <a16:creationId xmlns:a16="http://schemas.microsoft.com/office/drawing/2014/main" id="{03006F67-E601-5CF9-04CC-84460B5F3E1F}"/>
              </a:ext>
            </a:extLst>
          </p:cNvPr>
          <p:cNvPicPr>
            <a:picLocks noChangeAspect="1"/>
          </p:cNvPicPr>
          <p:nvPr/>
        </p:nvPicPr>
        <p:blipFill>
          <a:blip r:embed="rId2"/>
          <a:stretch>
            <a:fillRect/>
          </a:stretch>
        </p:blipFill>
        <p:spPr>
          <a:xfrm>
            <a:off x="9076711" y="0"/>
            <a:ext cx="2892075" cy="6858000"/>
          </a:xfrm>
          <a:prstGeom prst="rect">
            <a:avLst/>
          </a:prstGeom>
          <a:ln>
            <a:noFill/>
          </a:ln>
        </p:spPr>
      </p:pic>
    </p:spTree>
    <p:extLst>
      <p:ext uri="{BB962C8B-B14F-4D97-AF65-F5344CB8AC3E}">
        <p14:creationId xmlns:p14="http://schemas.microsoft.com/office/powerpoint/2010/main" val="340778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Person mit Leerzeichen grau iPhone X">
            <a:extLst>
              <a:ext uri="{FF2B5EF4-FFF2-40B4-BE49-F238E27FC236}">
                <a16:creationId xmlns:a16="http://schemas.microsoft.com/office/drawing/2014/main" id="{B12E8591-7194-74AB-50BF-9F8D4C528661}"/>
              </a:ext>
            </a:extLst>
          </p:cNvPr>
          <p:cNvPicPr>
            <a:picLocks noChangeAspect="1" noChangeArrowheads="1"/>
          </p:cNvPicPr>
          <p:nvPr/>
        </p:nvPicPr>
        <p:blipFill rotWithShape="1">
          <a:blip r:embed="rId2">
            <a:duotone>
              <a:prstClr val="black"/>
              <a:schemeClr val="bg1">
                <a:tint val="45000"/>
                <a:satMod val="400000"/>
              </a:schemeClr>
            </a:duotone>
            <a:extLst>
              <a:ext uri="{28A0092B-C50C-407E-A947-70E740481C1C}">
                <a14:useLocalDpi xmlns:a14="http://schemas.microsoft.com/office/drawing/2010/main" val="0"/>
              </a:ext>
            </a:extLst>
          </a:blip>
          <a:srcRect l="26267" r="10589"/>
          <a:stretch/>
        </p:blipFill>
        <p:spPr bwMode="auto">
          <a:xfrm>
            <a:off x="226832" y="0"/>
            <a:ext cx="288693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DBBED047-531D-B47D-F14D-035224BEE98B}"/>
              </a:ext>
            </a:extLst>
          </p:cNvPr>
          <p:cNvSpPr>
            <a:spLocks noGrp="1"/>
          </p:cNvSpPr>
          <p:nvPr>
            <p:ph type="title"/>
          </p:nvPr>
        </p:nvSpPr>
        <p:spPr/>
        <p:txBody>
          <a:bodyPr/>
          <a:lstStyle/>
          <a:p>
            <a:r>
              <a:rPr lang="en-US"/>
              <a:t>Social Media </a:t>
            </a:r>
            <a:r>
              <a:rPr lang="en-US" err="1"/>
              <a:t>im</a:t>
            </a:r>
            <a:r>
              <a:rPr lang="en-US"/>
              <a:t> Detail</a:t>
            </a:r>
            <a:endParaRPr lang="de-DE"/>
          </a:p>
        </p:txBody>
      </p:sp>
      <p:sp>
        <p:nvSpPr>
          <p:cNvPr id="3" name="Inhaltsplatzhalter 2">
            <a:extLst>
              <a:ext uri="{FF2B5EF4-FFF2-40B4-BE49-F238E27FC236}">
                <a16:creationId xmlns:a16="http://schemas.microsoft.com/office/drawing/2014/main" id="{CFEB3B9F-F726-70FC-4855-8B16CC236359}"/>
              </a:ext>
            </a:extLst>
          </p:cNvPr>
          <p:cNvSpPr>
            <a:spLocks noGrp="1"/>
          </p:cNvSpPr>
          <p:nvPr>
            <p:ph idx="1"/>
          </p:nvPr>
        </p:nvSpPr>
        <p:spPr>
          <a:xfrm>
            <a:off x="4165599" y="1872763"/>
            <a:ext cx="7400637" cy="4270862"/>
          </a:xfrm>
        </p:spPr>
        <p:txBody>
          <a:bodyPr/>
          <a:lstStyle/>
          <a:p>
            <a:r>
              <a:rPr lang="de-DE" sz="2000" b="1">
                <a:solidFill>
                  <a:schemeClr val="tx2"/>
                </a:solidFill>
                <a:latin typeface="+mj-lt"/>
              </a:rPr>
              <a:t>Anzeigen:</a:t>
            </a:r>
          </a:p>
          <a:p>
            <a:r>
              <a:rPr lang="de-DE"/>
              <a:t>Die Kampagne bestand aus drei Anzeigen: Bildformat, Karussell Ad und einem animierten Video auf Grundlage der Karussell Ad.</a:t>
            </a:r>
          </a:p>
          <a:p>
            <a:endParaRPr lang="de-DE"/>
          </a:p>
          <a:p>
            <a:endParaRPr lang="de-DE"/>
          </a:p>
          <a:p>
            <a:endParaRPr lang="de-DE" sz="2000" b="1">
              <a:solidFill>
                <a:schemeClr val="tx2"/>
              </a:solidFill>
              <a:latin typeface="+mj-lt"/>
            </a:endParaRPr>
          </a:p>
          <a:p>
            <a:endParaRPr lang="de-DE"/>
          </a:p>
          <a:p>
            <a:endParaRPr lang="de-DE"/>
          </a:p>
        </p:txBody>
      </p:sp>
      <p:pic>
        <p:nvPicPr>
          <p:cNvPr id="4" name="Grafik 3">
            <a:extLst>
              <a:ext uri="{FF2B5EF4-FFF2-40B4-BE49-F238E27FC236}">
                <a16:creationId xmlns:a16="http://schemas.microsoft.com/office/drawing/2014/main" id="{EFDF11E5-1719-A1F4-B303-F7264EC3B47E}"/>
              </a:ext>
            </a:extLst>
          </p:cNvPr>
          <p:cNvPicPr>
            <a:picLocks noChangeAspect="1"/>
          </p:cNvPicPr>
          <p:nvPr/>
        </p:nvPicPr>
        <p:blipFill>
          <a:blip r:embed="rId3"/>
          <a:stretch>
            <a:fillRect/>
          </a:stretch>
        </p:blipFill>
        <p:spPr>
          <a:xfrm>
            <a:off x="8817953" y="2831123"/>
            <a:ext cx="1692772" cy="2945423"/>
          </a:xfrm>
          <a:prstGeom prst="rect">
            <a:avLst/>
          </a:prstGeom>
        </p:spPr>
      </p:pic>
      <p:pic>
        <p:nvPicPr>
          <p:cNvPr id="12" name="Grafik 11">
            <a:extLst>
              <a:ext uri="{FF2B5EF4-FFF2-40B4-BE49-F238E27FC236}">
                <a16:creationId xmlns:a16="http://schemas.microsoft.com/office/drawing/2014/main" id="{1114AF4E-4F0B-52CF-888F-FF696437BC5C}"/>
              </a:ext>
            </a:extLst>
          </p:cNvPr>
          <p:cNvPicPr>
            <a:picLocks noChangeAspect="1"/>
          </p:cNvPicPr>
          <p:nvPr/>
        </p:nvPicPr>
        <p:blipFill>
          <a:blip r:embed="rId4"/>
          <a:stretch>
            <a:fillRect/>
          </a:stretch>
        </p:blipFill>
        <p:spPr>
          <a:xfrm>
            <a:off x="6254201" y="2831123"/>
            <a:ext cx="1860367" cy="2760785"/>
          </a:xfrm>
          <a:prstGeom prst="rect">
            <a:avLst/>
          </a:prstGeom>
        </p:spPr>
      </p:pic>
      <p:pic>
        <p:nvPicPr>
          <p:cNvPr id="13" name="Grafik 12">
            <a:extLst>
              <a:ext uri="{FF2B5EF4-FFF2-40B4-BE49-F238E27FC236}">
                <a16:creationId xmlns:a16="http://schemas.microsoft.com/office/drawing/2014/main" id="{B8FB3178-CE38-538E-3422-0F0F9F69B304}"/>
              </a:ext>
            </a:extLst>
          </p:cNvPr>
          <p:cNvPicPr>
            <a:picLocks noChangeAspect="1"/>
          </p:cNvPicPr>
          <p:nvPr/>
        </p:nvPicPr>
        <p:blipFill>
          <a:blip r:embed="rId5"/>
          <a:stretch>
            <a:fillRect/>
          </a:stretch>
        </p:blipFill>
        <p:spPr>
          <a:xfrm>
            <a:off x="4145279" y="2831123"/>
            <a:ext cx="1561530" cy="2760785"/>
          </a:xfrm>
          <a:prstGeom prst="rect">
            <a:avLst/>
          </a:prstGeom>
        </p:spPr>
      </p:pic>
      <p:sp>
        <p:nvSpPr>
          <p:cNvPr id="22" name="Textfeld 21">
            <a:extLst>
              <a:ext uri="{FF2B5EF4-FFF2-40B4-BE49-F238E27FC236}">
                <a16:creationId xmlns:a16="http://schemas.microsoft.com/office/drawing/2014/main" id="{66763B0A-063E-74F9-A97B-E70041295F90}"/>
              </a:ext>
            </a:extLst>
          </p:cNvPr>
          <p:cNvSpPr txBox="1"/>
          <p:nvPr/>
        </p:nvSpPr>
        <p:spPr>
          <a:xfrm>
            <a:off x="4162044" y="5591908"/>
            <a:ext cx="1544766" cy="307777"/>
          </a:xfrm>
          <a:prstGeom prst="rect">
            <a:avLst/>
          </a:prstGeom>
          <a:noFill/>
        </p:spPr>
        <p:txBody>
          <a:bodyPr wrap="square" rtlCol="0">
            <a:spAutoFit/>
          </a:bodyPr>
          <a:lstStyle/>
          <a:p>
            <a:pPr algn="ctr"/>
            <a:r>
              <a:rPr lang="de-DE" sz="1400" b="1">
                <a:solidFill>
                  <a:srgbClr val="281E64"/>
                </a:solidFill>
              </a:rPr>
              <a:t>Bild</a:t>
            </a:r>
          </a:p>
        </p:txBody>
      </p:sp>
      <p:sp>
        <p:nvSpPr>
          <p:cNvPr id="23" name="Textfeld 22">
            <a:extLst>
              <a:ext uri="{FF2B5EF4-FFF2-40B4-BE49-F238E27FC236}">
                <a16:creationId xmlns:a16="http://schemas.microsoft.com/office/drawing/2014/main" id="{3F6DE1EB-57FA-95D9-23AA-3BE011035175}"/>
              </a:ext>
            </a:extLst>
          </p:cNvPr>
          <p:cNvSpPr txBox="1"/>
          <p:nvPr/>
        </p:nvSpPr>
        <p:spPr>
          <a:xfrm>
            <a:off x="6412001" y="5591908"/>
            <a:ext cx="1544766" cy="307777"/>
          </a:xfrm>
          <a:prstGeom prst="rect">
            <a:avLst/>
          </a:prstGeom>
          <a:noFill/>
        </p:spPr>
        <p:txBody>
          <a:bodyPr wrap="square" rtlCol="0">
            <a:spAutoFit/>
          </a:bodyPr>
          <a:lstStyle/>
          <a:p>
            <a:pPr algn="ctr"/>
            <a:r>
              <a:rPr lang="de-DE" sz="1400" b="1">
                <a:solidFill>
                  <a:srgbClr val="281E64"/>
                </a:solidFill>
              </a:rPr>
              <a:t>Karussell</a:t>
            </a:r>
          </a:p>
        </p:txBody>
      </p:sp>
      <p:sp>
        <p:nvSpPr>
          <p:cNvPr id="24" name="Textfeld 23">
            <a:extLst>
              <a:ext uri="{FF2B5EF4-FFF2-40B4-BE49-F238E27FC236}">
                <a16:creationId xmlns:a16="http://schemas.microsoft.com/office/drawing/2014/main" id="{0F827E95-0F5F-EC70-3BCC-1A4E7784AC41}"/>
              </a:ext>
            </a:extLst>
          </p:cNvPr>
          <p:cNvSpPr txBox="1"/>
          <p:nvPr/>
        </p:nvSpPr>
        <p:spPr>
          <a:xfrm>
            <a:off x="8891956" y="5578097"/>
            <a:ext cx="1544766" cy="523220"/>
          </a:xfrm>
          <a:prstGeom prst="rect">
            <a:avLst/>
          </a:prstGeom>
          <a:noFill/>
        </p:spPr>
        <p:txBody>
          <a:bodyPr wrap="square" rtlCol="0">
            <a:spAutoFit/>
          </a:bodyPr>
          <a:lstStyle/>
          <a:p>
            <a:pPr algn="ctr"/>
            <a:r>
              <a:rPr lang="de-DE" sz="1400" b="1">
                <a:solidFill>
                  <a:srgbClr val="281E64"/>
                </a:solidFill>
              </a:rPr>
              <a:t>Animiertes Video</a:t>
            </a:r>
          </a:p>
        </p:txBody>
      </p:sp>
    </p:spTree>
    <p:extLst>
      <p:ext uri="{BB962C8B-B14F-4D97-AF65-F5344CB8AC3E}">
        <p14:creationId xmlns:p14="http://schemas.microsoft.com/office/powerpoint/2010/main" val="2514526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Ansicht der grauen Schreibmaschine">
            <a:extLst>
              <a:ext uri="{FF2B5EF4-FFF2-40B4-BE49-F238E27FC236}">
                <a16:creationId xmlns:a16="http://schemas.microsoft.com/office/drawing/2014/main" id="{46182002-11EC-34C9-082F-1C7FD9E702E0}"/>
              </a:ext>
            </a:extLst>
          </p:cNvPr>
          <p:cNvPicPr>
            <a:picLocks noChangeAspect="1" noChangeArrowheads="1"/>
          </p:cNvPicPr>
          <p:nvPr/>
        </p:nvPicPr>
        <p:blipFill rotWithShape="1">
          <a:blip r:embed="rId2">
            <a:duotone>
              <a:prstClr val="black"/>
              <a:schemeClr val="bg1">
                <a:tint val="45000"/>
                <a:satMod val="400000"/>
              </a:schemeClr>
            </a:duotone>
            <a:extLst>
              <a:ext uri="{28A0092B-C50C-407E-A947-70E740481C1C}">
                <a14:useLocalDpi xmlns:a14="http://schemas.microsoft.com/office/drawing/2010/main" val="0"/>
              </a:ext>
            </a:extLst>
          </a:blip>
          <a:srcRect l="36707"/>
          <a:stretch/>
        </p:blipFill>
        <p:spPr bwMode="auto">
          <a:xfrm>
            <a:off x="9083814" y="0"/>
            <a:ext cx="2893763"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CACBB98-1B3F-89EC-F134-11C8F5B426C0}"/>
              </a:ext>
            </a:extLst>
          </p:cNvPr>
          <p:cNvSpPr>
            <a:spLocks noGrp="1"/>
          </p:cNvSpPr>
          <p:nvPr>
            <p:ph type="title"/>
          </p:nvPr>
        </p:nvSpPr>
        <p:spPr>
          <a:xfrm>
            <a:off x="1050637" y="1443325"/>
            <a:ext cx="7001784" cy="365125"/>
          </a:xfrm>
        </p:spPr>
        <p:txBody>
          <a:bodyPr/>
          <a:lstStyle/>
          <a:p>
            <a:r>
              <a:rPr lang="en-US"/>
              <a:t>Social Media </a:t>
            </a:r>
            <a:r>
              <a:rPr lang="en-US" err="1"/>
              <a:t>im</a:t>
            </a:r>
            <a:r>
              <a:rPr lang="en-US"/>
              <a:t> Detail</a:t>
            </a:r>
          </a:p>
        </p:txBody>
      </p:sp>
      <p:sp>
        <p:nvSpPr>
          <p:cNvPr id="6" name="Inhaltsplatzhalter 5">
            <a:extLst>
              <a:ext uri="{FF2B5EF4-FFF2-40B4-BE49-F238E27FC236}">
                <a16:creationId xmlns:a16="http://schemas.microsoft.com/office/drawing/2014/main" id="{169806AD-71B0-B488-6922-93E3EC1C040B}"/>
              </a:ext>
            </a:extLst>
          </p:cNvPr>
          <p:cNvSpPr>
            <a:spLocks noGrp="1"/>
          </p:cNvSpPr>
          <p:nvPr>
            <p:ph idx="1"/>
          </p:nvPr>
        </p:nvSpPr>
        <p:spPr/>
        <p:txBody>
          <a:bodyPr/>
          <a:lstStyle/>
          <a:p>
            <a:r>
              <a:rPr lang="de-DE"/>
              <a:t>Die drei Anzeigen beinhalteten jeweils fünf Titel und fünf verschiedene Textvarianten, welche vom Algorithmus je nach Performance kombiniert wurden. Zusätzlich nutzten wir unterschiedliche Lead Formulare abhängig von der Anzeige.</a:t>
            </a:r>
          </a:p>
          <a:p>
            <a:endParaRPr lang="de-DE"/>
          </a:p>
          <a:p>
            <a:r>
              <a:rPr lang="de-DE" sz="1800" b="1">
                <a:solidFill>
                  <a:schemeClr val="tx2"/>
                </a:solidFill>
                <a:latin typeface="+mj-lt"/>
              </a:rPr>
              <a:t>Textaufbau und Verteilung: </a:t>
            </a:r>
          </a:p>
          <a:p>
            <a:endParaRPr lang="de-DE"/>
          </a:p>
          <a:p>
            <a:r>
              <a:rPr lang="de-DE" b="1"/>
              <a:t>Titel und Beschreibungen: </a:t>
            </a:r>
          </a:p>
          <a:p>
            <a:r>
              <a:rPr lang="de-DE"/>
              <a:t>Die Texte in den Anzeigen bestanden in ihren Varianten aus kurzen, langen, sachlichen und emotionalen/energetischen Texten mit und ohne Emojis. </a:t>
            </a:r>
          </a:p>
          <a:p>
            <a:endParaRPr lang="de-DE"/>
          </a:p>
          <a:p>
            <a:r>
              <a:rPr lang="de-DE" b="1"/>
              <a:t>Lead-Formulare: </a:t>
            </a:r>
          </a:p>
          <a:p>
            <a:r>
              <a:rPr lang="de-DE"/>
              <a:t>Die Leadformulare waren an die jeweilige Anzeige angepasst. Anzeigen die bereits viele Informationen preisgaben (Karussell Ad) erhielten eine gekürzte Variante, damit Bewerbende keine Infos doppelt erhalten und eventuell beim Ausfüllen des Formulars abspringen. </a:t>
            </a:r>
          </a:p>
          <a:p>
            <a:endParaRPr lang="de-DE"/>
          </a:p>
          <a:p>
            <a:endParaRPr lang="de-DE"/>
          </a:p>
          <a:p>
            <a:endParaRPr lang="de-DE"/>
          </a:p>
        </p:txBody>
      </p:sp>
    </p:spTree>
    <p:extLst>
      <p:ext uri="{BB962C8B-B14F-4D97-AF65-F5344CB8AC3E}">
        <p14:creationId xmlns:p14="http://schemas.microsoft.com/office/powerpoint/2010/main" val="2193509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BED047-531D-B47D-F14D-035224BEE98B}"/>
              </a:ext>
            </a:extLst>
          </p:cNvPr>
          <p:cNvSpPr>
            <a:spLocks noGrp="1"/>
          </p:cNvSpPr>
          <p:nvPr>
            <p:ph type="title"/>
          </p:nvPr>
        </p:nvSpPr>
        <p:spPr/>
        <p:txBody>
          <a:bodyPr/>
          <a:lstStyle/>
          <a:p>
            <a:r>
              <a:rPr lang="de-DE" err="1"/>
              <a:t>Social</a:t>
            </a:r>
            <a:r>
              <a:rPr lang="de-DE"/>
              <a:t> Media im Detail</a:t>
            </a:r>
          </a:p>
        </p:txBody>
      </p:sp>
      <p:sp>
        <p:nvSpPr>
          <p:cNvPr id="3" name="Inhaltsplatzhalter 2">
            <a:extLst>
              <a:ext uri="{FF2B5EF4-FFF2-40B4-BE49-F238E27FC236}">
                <a16:creationId xmlns:a16="http://schemas.microsoft.com/office/drawing/2014/main" id="{CFEB3B9F-F726-70FC-4855-8B16CC236359}"/>
              </a:ext>
            </a:extLst>
          </p:cNvPr>
          <p:cNvSpPr>
            <a:spLocks noGrp="1"/>
          </p:cNvSpPr>
          <p:nvPr>
            <p:ph idx="1"/>
          </p:nvPr>
        </p:nvSpPr>
        <p:spPr/>
        <p:txBody>
          <a:bodyPr/>
          <a:lstStyle/>
          <a:p>
            <a:r>
              <a:rPr lang="de-DE" sz="1400" b="1">
                <a:solidFill>
                  <a:schemeClr val="tx2"/>
                </a:solidFill>
                <a:latin typeface="+mj-lt"/>
              </a:rPr>
              <a:t>Die Ergebnisse in Zahlen</a:t>
            </a:r>
          </a:p>
          <a:p>
            <a:br>
              <a:rPr lang="de-DE"/>
            </a:br>
            <a:r>
              <a:rPr lang="de-DE" b="1"/>
              <a:t>Reichweite:</a:t>
            </a:r>
            <a:r>
              <a:rPr lang="de-DE"/>
              <a:t> 7.415 User</a:t>
            </a:r>
          </a:p>
          <a:p>
            <a:r>
              <a:rPr lang="de-DE" b="1"/>
              <a:t>Impressionen: </a:t>
            </a:r>
            <a:r>
              <a:rPr lang="de-DE"/>
              <a:t>25.027</a:t>
            </a:r>
          </a:p>
          <a:p>
            <a:r>
              <a:rPr lang="de-DE" b="1"/>
              <a:t>Leads: </a:t>
            </a:r>
            <a:r>
              <a:rPr lang="de-DE"/>
              <a:t>84</a:t>
            </a:r>
          </a:p>
          <a:p>
            <a:r>
              <a:rPr lang="de-DE" b="1" err="1"/>
              <a:t>Cost</a:t>
            </a:r>
            <a:r>
              <a:rPr lang="de-DE" b="1"/>
              <a:t> per Lead: </a:t>
            </a:r>
            <a:r>
              <a:rPr lang="de-DE"/>
              <a:t>3,38€</a:t>
            </a:r>
          </a:p>
          <a:p>
            <a:r>
              <a:rPr lang="de-DE" b="1"/>
              <a:t>CTR: </a:t>
            </a:r>
            <a:r>
              <a:rPr lang="de-DE"/>
              <a:t>3,31%</a:t>
            </a:r>
          </a:p>
        </p:txBody>
      </p:sp>
      <p:pic>
        <p:nvPicPr>
          <p:cNvPr id="5124" name="Picture 4" descr="verschiedene Nummern auf der Wand gedruckt">
            <a:extLst>
              <a:ext uri="{FF2B5EF4-FFF2-40B4-BE49-F238E27FC236}">
                <a16:creationId xmlns:a16="http://schemas.microsoft.com/office/drawing/2014/main" id="{568954A3-C585-B5C7-CF55-F697F635A9A2}"/>
              </a:ext>
            </a:extLst>
          </p:cNvPr>
          <p:cNvPicPr>
            <a:picLocks noGrp="1" noChangeAspect="1" noChangeArrowheads="1"/>
          </p:cNvPicPr>
          <p:nvPr>
            <p:ph type="pic" sz="quarter" idx="13"/>
          </p:nvPr>
        </p:nvPicPr>
        <p:blipFill>
          <a:blip r:embed="rId2">
            <a:duotone>
              <a:prstClr val="black"/>
              <a:schemeClr val="bg1">
                <a:tint val="45000"/>
                <a:satMod val="400000"/>
              </a:schemeClr>
            </a:duotone>
            <a:extLst>
              <a:ext uri="{28A0092B-C50C-407E-A947-70E740481C1C}">
                <a14:useLocalDpi xmlns:a14="http://schemas.microsoft.com/office/drawing/2010/main" val="0"/>
              </a:ext>
            </a:extLst>
          </a:blip>
          <a:srcRect l="18368" r="18368"/>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9347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Person mit Glühbirne">
            <a:extLst>
              <a:ext uri="{FF2B5EF4-FFF2-40B4-BE49-F238E27FC236}">
                <a16:creationId xmlns:a16="http://schemas.microsoft.com/office/drawing/2014/main" id="{525A8A5D-6865-52C8-B97A-74381D8B181B}"/>
              </a:ext>
            </a:extLst>
          </p:cNvPr>
          <p:cNvPicPr>
            <a:picLocks noChangeAspect="1" noChangeArrowheads="1"/>
          </p:cNvPicPr>
          <p:nvPr/>
        </p:nvPicPr>
        <p:blipFill rotWithShape="1">
          <a:blip r:embed="rId2">
            <a:duotone>
              <a:prstClr val="black"/>
              <a:schemeClr val="bg1">
                <a:tint val="45000"/>
                <a:satMod val="400000"/>
              </a:schemeClr>
            </a:duotone>
            <a:extLst>
              <a:ext uri="{28A0092B-C50C-407E-A947-70E740481C1C}">
                <a14:useLocalDpi xmlns:a14="http://schemas.microsoft.com/office/drawing/2010/main" val="0"/>
              </a:ext>
            </a:extLst>
          </a:blip>
          <a:srcRect l="26658" t="-128" r="20629" b="128"/>
          <a:stretch/>
        </p:blipFill>
        <p:spPr bwMode="auto">
          <a:xfrm>
            <a:off x="9075023" y="0"/>
            <a:ext cx="2892076" cy="6858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CCACBB98-1B3F-89EC-F134-11C8F5B426C0}"/>
              </a:ext>
            </a:extLst>
          </p:cNvPr>
          <p:cNvSpPr>
            <a:spLocks noGrp="1"/>
          </p:cNvSpPr>
          <p:nvPr>
            <p:ph type="title"/>
          </p:nvPr>
        </p:nvSpPr>
        <p:spPr>
          <a:xfrm>
            <a:off x="1050637" y="1443325"/>
            <a:ext cx="7001784" cy="365125"/>
          </a:xfrm>
        </p:spPr>
        <p:txBody>
          <a:bodyPr/>
          <a:lstStyle/>
          <a:p>
            <a:r>
              <a:rPr lang="en-US"/>
              <a:t>Insights und Learnings</a:t>
            </a:r>
          </a:p>
        </p:txBody>
      </p:sp>
      <p:sp>
        <p:nvSpPr>
          <p:cNvPr id="6" name="Inhaltsplatzhalter 5">
            <a:extLst>
              <a:ext uri="{FF2B5EF4-FFF2-40B4-BE49-F238E27FC236}">
                <a16:creationId xmlns:a16="http://schemas.microsoft.com/office/drawing/2014/main" id="{169806AD-71B0-B488-6922-93E3EC1C040B}"/>
              </a:ext>
            </a:extLst>
          </p:cNvPr>
          <p:cNvSpPr>
            <a:spLocks noGrp="1"/>
          </p:cNvSpPr>
          <p:nvPr>
            <p:ph idx="1"/>
          </p:nvPr>
        </p:nvSpPr>
        <p:spPr>
          <a:xfrm>
            <a:off x="1055689" y="1951893"/>
            <a:ext cx="6998420" cy="4191732"/>
          </a:xfrm>
        </p:spPr>
        <p:txBody>
          <a:bodyPr/>
          <a:lstStyle/>
          <a:p>
            <a:r>
              <a:rPr lang="de-DE"/>
              <a:t>Die Performance der Kampagne mit dem äußerst guten </a:t>
            </a:r>
            <a:r>
              <a:rPr lang="de-DE" err="1"/>
              <a:t>Cost</a:t>
            </a:r>
            <a:r>
              <a:rPr lang="de-DE"/>
              <a:t> per Lead kann auf verschiedene Punkte zurückgeführt werden. Daraus lassen sich </a:t>
            </a:r>
            <a:r>
              <a:rPr lang="de-DE" err="1"/>
              <a:t>Insights</a:t>
            </a:r>
            <a:r>
              <a:rPr lang="de-DE"/>
              <a:t> und </a:t>
            </a:r>
            <a:r>
              <a:rPr lang="de-DE" err="1"/>
              <a:t>Learnings</a:t>
            </a:r>
            <a:r>
              <a:rPr lang="de-DE"/>
              <a:t> ableiten, welche für zukünftige Projekte berücksichtigt werden sollten. </a:t>
            </a:r>
          </a:p>
          <a:p>
            <a:endParaRPr lang="de-DE"/>
          </a:p>
          <a:p>
            <a:r>
              <a:rPr lang="de-DE" sz="1800" b="1">
                <a:solidFill>
                  <a:schemeClr val="tx2"/>
                </a:solidFill>
                <a:latin typeface="+mj-lt"/>
              </a:rPr>
              <a:t>Mögliche Begründungen:</a:t>
            </a:r>
          </a:p>
          <a:p>
            <a:endParaRPr lang="de-DE"/>
          </a:p>
          <a:p>
            <a:r>
              <a:rPr lang="de-DE" b="1"/>
              <a:t>Standort:</a:t>
            </a:r>
          </a:p>
          <a:p>
            <a:r>
              <a:rPr lang="de-DE"/>
              <a:t>Das </a:t>
            </a:r>
            <a:r>
              <a:rPr lang="de-DE" err="1"/>
              <a:t>Regiotargeting</a:t>
            </a:r>
            <a:r>
              <a:rPr lang="de-DE"/>
              <a:t> Bonn +50km schloss durch die Lage mehrere Großstädte mit ein (Köln, Bergisch-Gladbach, Leverkusen etc.) dadurch konnte selbst mit umfangreichen Merkmalen durch das </a:t>
            </a:r>
            <a:r>
              <a:rPr lang="de-DE" err="1"/>
              <a:t>Interessentargeting</a:t>
            </a:r>
            <a:r>
              <a:rPr lang="de-DE"/>
              <a:t> eine große und trotzdem spezifische Zielgruppe erreicht werden (ZG-Potenzial ca. 1.7 Millionen).</a:t>
            </a:r>
          </a:p>
          <a:p>
            <a:endParaRPr lang="de-DE"/>
          </a:p>
          <a:p>
            <a:r>
              <a:rPr lang="de-DE" b="1"/>
              <a:t>Stelleninhalte: </a:t>
            </a:r>
          </a:p>
          <a:p>
            <a:r>
              <a:rPr lang="de-DE"/>
              <a:t>Die vorgegebene Vakanz beinhaltete einige Punkte und Benefits, die die Einstiegshürde zur Bewerbung minderten. So waren Quereinsteiger willkommen, wir konnten aktiv die Work-Life-Balance betonen, Benefits wie Prämien, gute Anbindung und zusätzliche Urlaubstage waren vorhanden.</a:t>
            </a:r>
          </a:p>
          <a:p>
            <a:endParaRPr lang="de-DE"/>
          </a:p>
          <a:p>
            <a:endParaRPr lang="de-DE"/>
          </a:p>
          <a:p>
            <a:endParaRPr lang="de-DE"/>
          </a:p>
        </p:txBody>
      </p:sp>
    </p:spTree>
    <p:extLst>
      <p:ext uri="{BB962C8B-B14F-4D97-AF65-F5344CB8AC3E}">
        <p14:creationId xmlns:p14="http://schemas.microsoft.com/office/powerpoint/2010/main" val="2233237731"/>
      </p:ext>
    </p:extLst>
  </p:cSld>
  <p:clrMapOvr>
    <a:masterClrMapping/>
  </p:clrMapOvr>
</p:sld>
</file>

<file path=ppt/theme/theme1.xml><?xml version="1.0" encoding="utf-8"?>
<a:theme xmlns:a="http://schemas.openxmlformats.org/drawingml/2006/main" name="Office-Design Talentlotsen">
  <a:themeElements>
    <a:clrScheme name="Talentlotsen">
      <a:dk1>
        <a:sysClr val="windowText" lastClr="000000"/>
      </a:dk1>
      <a:lt1>
        <a:srgbClr val="FFFFFF"/>
      </a:lt1>
      <a:dk2>
        <a:srgbClr val="A5A5A5"/>
      </a:dk2>
      <a:lt2>
        <a:srgbClr val="FE4716"/>
      </a:lt2>
      <a:accent1>
        <a:srgbClr val="281E64"/>
      </a:accent1>
      <a:accent2>
        <a:srgbClr val="FE4716"/>
      </a:accent2>
      <a:accent3>
        <a:srgbClr val="281E64"/>
      </a:accent3>
      <a:accent4>
        <a:srgbClr val="BFBFBF"/>
      </a:accent4>
      <a:accent5>
        <a:srgbClr val="DBDBDB"/>
      </a:accent5>
      <a:accent6>
        <a:srgbClr val="F2F2F2"/>
      </a:accent6>
      <a:hlink>
        <a:srgbClr val="FE4716"/>
      </a:hlink>
      <a:folHlink>
        <a:srgbClr val="281E64"/>
      </a:folHlink>
    </a:clrScheme>
    <a:fontScheme name="Talentlotsen">
      <a:majorFont>
        <a:latin typeface="Publica Sans 2"/>
        <a:ea typeface=""/>
        <a:cs typeface=""/>
      </a:majorFont>
      <a:minorFont>
        <a:latin typeface="Publica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alentlotsen_PowerPoint-Master_310822" id="{0FEBD8F6-9D5A-48EC-834E-BD8876D72C91}" vid="{627998D1-9285-4C9F-8B00-1FBF603335E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6ccd611-efa6-4c40-b798-194f220d5f23" xsi:nil="true"/>
    <lcf76f155ced4ddcb4097134ff3c332f xmlns="08deb665-145d-44d5-bb97-aa2bb26c212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D6034E9464E3E4E84E34A6891FE32E9" ma:contentTypeVersion="18" ma:contentTypeDescription="Ein neues Dokument erstellen." ma:contentTypeScope="" ma:versionID="48cd1728d5db7b534915bc7ce2c13e3b">
  <xsd:schema xmlns:xsd="http://www.w3.org/2001/XMLSchema" xmlns:xs="http://www.w3.org/2001/XMLSchema" xmlns:p="http://schemas.microsoft.com/office/2006/metadata/properties" xmlns:ns2="08deb665-145d-44d5-bb97-aa2bb26c2129" xmlns:ns3="66ccd611-efa6-4c40-b798-194f220d5f23" targetNamespace="http://schemas.microsoft.com/office/2006/metadata/properties" ma:root="true" ma:fieldsID="1a9f6dd13624be9b1e19a73d4c2cf6c5" ns2:_="" ns3:_="">
    <xsd:import namespace="08deb665-145d-44d5-bb97-aa2bb26c2129"/>
    <xsd:import namespace="66ccd611-efa6-4c40-b798-194f220d5f2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deb665-145d-44d5-bb97-aa2bb26c21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fa3fc14a-a4ab-46d7-ad96-bfbdebadb3ec"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ccd611-efa6-4c40-b798-194f220d5f23" elementFormDefault="qualified">
    <xsd:import namespace="http://schemas.microsoft.com/office/2006/documentManagement/types"/>
    <xsd:import namespace="http://schemas.microsoft.com/office/infopath/2007/PartnerControls"/>
    <xsd:element name="SharedWithUsers" ma:index="15"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9918a3e0-8571-4213-a649-4d572019749e}" ma:internalName="TaxCatchAll" ma:showField="CatchAllData" ma:web="66ccd611-efa6-4c40-b798-194f220d5f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0CA1B9-527F-49C5-901F-3CFDFE9BA5A0}">
  <ds:schemaRefs>
    <ds:schemaRef ds:uri="08deb665-145d-44d5-bb97-aa2bb26c2129"/>
    <ds:schemaRef ds:uri="66ccd611-efa6-4c40-b798-194f220d5f2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FB56AA4-F045-45D5-8764-8378E7B257D5}">
  <ds:schemaRefs>
    <ds:schemaRef ds:uri="08deb665-145d-44d5-bb97-aa2bb26c2129"/>
    <ds:schemaRef ds:uri="66ccd611-efa6-4c40-b798-194f220d5f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D87F2C-8772-44E8-9CDD-EE1506838A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13</Slides>
  <Notes>0</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Office-Design Talentlotsen</vt:lpstr>
      <vt:lpstr>PowerPoint Presentation</vt:lpstr>
      <vt:lpstr>Die Ausgangssituation</vt:lpstr>
      <vt:lpstr>Die Ergebnisse</vt:lpstr>
      <vt:lpstr>Die Ergebnisse</vt:lpstr>
      <vt:lpstr>Social Media im Detail</vt:lpstr>
      <vt:lpstr>Social Media im Detail</vt:lpstr>
      <vt:lpstr>Social Media im Detail</vt:lpstr>
      <vt:lpstr>Social Media im Detail</vt:lpstr>
      <vt:lpstr>Insights und Learnings</vt:lpstr>
      <vt:lpstr>Insights und Learnings</vt:lpstr>
      <vt:lpstr>Insights und Learnings</vt:lpstr>
      <vt:lpstr>Insights und Learnings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Gregor Rudat</dc:creator>
  <cp:revision>1</cp:revision>
  <dcterms:created xsi:type="dcterms:W3CDTF">2024-03-12T12:39:34Z</dcterms:created>
  <dcterms:modified xsi:type="dcterms:W3CDTF">2024-03-14T15:14:05Z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0x010100CD6034E9464E3E4E84E34A6891FE32E9</vt:lpwstr>
  </property>
  <property fmtid="{D5CDD505-2E9C-101B-9397-08002B2CF9AE}" pid="3" name="MediaServiceImageTags">
    <vt:lpwstr/>
  </property>
</Properties>
</file>